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Action1.xml" ContentType="application/vnd.ms-office.inkAction+xml"/>
  <Override PartName="/ppt/ink/inkAction2.xml" ContentType="application/vnd.ms-office.inkAction+xml"/>
  <Override PartName="/ppt/ink/inkAction3.xml" ContentType="application/vnd.ms-office.inkAction+xml"/>
  <Override PartName="/ppt/ink/inkAction4.xml" ContentType="application/vnd.ms-office.inkAction+xml"/>
  <Override PartName="/ppt/ink/inkAction5.xml" ContentType="application/vnd.ms-office.inkAction+xml"/>
  <Override PartName="/ppt/ink/inkAction6.xml" ContentType="application/vnd.ms-office.inkAction+xml"/>
  <Override PartName="/ppt/ink/inkAction7.xml" ContentType="application/vnd.ms-office.inkAction+xml"/>
  <Override PartName="/ppt/ink/inkAction8.xml" ContentType="application/vnd.ms-office.inkAction+xml"/>
  <Override PartName="/ppt/ink/inkAction9.xml" ContentType="application/vnd.ms-office.inkAction+xml"/>
  <Override PartName="/ppt/ink/inkAction10.xml" ContentType="application/vnd.ms-office.inkAction+xml"/>
  <Override PartName="/ppt/ink/inkAction11.xml" ContentType="application/vnd.ms-office.inkAction+xml"/>
  <Override PartName="/ppt/ink/inkAction12.xml" ContentType="application/vnd.ms-office.inkAction+xml"/>
  <Override PartName="/ppt/ink/inkAction13.xml" ContentType="application/vnd.ms-office.inkAction+xml"/>
  <Override PartName="/ppt/ink/inkAction14.xml" ContentType="application/vnd.ms-office.inkAction+xml"/>
  <Override PartName="/ppt/ink/inkAction15.xml" ContentType="application/vnd.ms-office.inkAction+xml"/>
  <Override PartName="/ppt/ink/inkAction16.xml" ContentType="application/vnd.ms-office.inkAction+xml"/>
  <Override PartName="/ppt/ink/inkAction17.xml" ContentType="application/vnd.ms-office.inkAction+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66" r:id="rId5"/>
    <p:sldId id="267" r:id="rId6"/>
    <p:sldId id="268" r:id="rId7"/>
    <p:sldId id="259" r:id="rId8"/>
    <p:sldId id="260" r:id="rId9"/>
    <p:sldId id="265" r:id="rId10"/>
    <p:sldId id="261" r:id="rId11"/>
    <p:sldId id="262" r:id="rId12"/>
    <p:sldId id="270" r:id="rId13"/>
    <p:sldId id="263" r:id="rId14"/>
    <p:sldId id="264" r:id="rId15"/>
    <p:sldId id="269"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rris Buel" initials="MB" lastIdx="1" clrIdx="0">
    <p:extLst>
      <p:ext uri="{19B8F6BF-5375-455C-9EA6-DF929625EA0E}">
        <p15:presenceInfo xmlns:p15="http://schemas.microsoft.com/office/powerpoint/2012/main" userId="a6b78d72085e0e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5" d="100"/>
          <a:sy n="105" d="100"/>
        </p:scale>
        <p:origin x="55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30571">
    <iact:property name="dataType"/>
    <iact:actionData xml:id="d0">
      <inkml:trace xmlns:inkml="http://www.w3.org/2003/InkML" xml:id="stk0" contextRef="#ctx0" brushRef="#br0">7090 10975 0,'-26'0'17,"-1"0"45,27-26-52,-26 26 5,26-26 2,-26 26 0,0 0 16,-1 0-16,1-26 0,-53-27 0,-78-26-1,52 79 1,26 0-16,-26 0 15,26 0 0,0 0 1,-52-26-1,26 26 1,-26 0 0,-1 26-1,54-26 1,51 0 0,1 0-1,-26 0 1,25 0-1,-25 0 1,-27 0 0,0 0-1,-26 0 1,53 0 0,-53 0-1,0 0 1,52 0 0,1 0 0,-1 27-1,27-27 18,26 26-18,-26-26 1,26 52 0,-27-52-1,27 27-10,0-1 5,-26 0 7,26 0-2,0 1 1,0 25-1,0 1 1,0 52 0,26-53-1,-26-25 1,27-1-1,-1 26 1,-26 1 0,26-1-1,0-25 1,1-1 0,-27 26 0,52-25-1,-52-1 1,53 0 0,25 0-1,-51 27 1,-1-27 0,0 0 0,27 1-1,-27 25 1,27-26 0,-1-26-1,-26 0 1,1 27 0,25 25-1,-26-26 1,79 1-1,-26-1 1,-26 0 0,-27-26-1,0 0 1,53 0 0,-27 0-1,27 0 1,0 0 0,0 0-1,0 0 1,-27 0 0,-26 0 17,1 0-18,25 0 1,-26 0-1,1 0 1,-1 0 0,26 0-1,-25 0 1,25-26 0,-25 26 0,-1 0-1,0 0 2,27 0-2,-27 0 0,0-26 1,-26-1 0,26 27 0,1-52 0,-1 26-1,0-27 0,0 1 1,1-1 0,-1 1-1,0-27 2,0 0-2,1 27 1,-27 25-1,0 1 1,26-26-1,-26 25 1,26 1-1,-26-26 1,26-27 0,-26 26-1,27 1 1,-27 26 0,0-1 0,0 1 16,0 0-16,0-1-1,0 1-15,0 0 16,0 0-1,0-27 55,0 27-38,0 0 30,-27 26-46</inkml:trace>
    </iact:actionData>
  </iact:action>
  <iact:action type="add" startTime="40737">
    <iact:property name="dataType"/>
    <iact:actionData xml:id="d1">
      <inkml:trace xmlns:inkml="http://www.w3.org/2003/InkML" xml:id="stk1" contextRef="#ctx0" brushRef="#br0">5252 13024 0,'52'0'207,"-25"0"-196,25 0-6,1 0 5,-27 0 5,26 0-12,1 0 12,-1 0 1,-25 0 1,-1-27 16,0 27 0,0 0-15,1 0-16,-1 0 12,0 0 3,27 0 1,-27 0-3,0 0 1,79 0 1,27 0 0,-80 0-1,27 0 2,-27 0-2,-25 0 0,-1-26 1,26 26-1,-25 0 2,25 0-3,-25 0 2,-1 0 0,0 0 0,27 0-1,-27-26 2,26 26 0,-25 0-3,-1 0 2,0 0 1,27-27-3,-27 27 2,0 0 1,0 0-3,1 0 19,-1 0-18,26-26 0,-25 26 2,-1 0-2,0 0 0,0-26 2,27 26-2,-27 0 0,1 0 18,-1 0 59,0 0-78,0 0 3,1 0 109,-1 0 49,0 0-157,-26-26 10,26 26 52,-26-27-34</inkml:trace>
    </iact:actionData>
  </iact:action>
  <iact:action type="add" startTime="44105">
    <iact:property name="dataType"/>
    <iact:actionData xml:id="d2">
      <inkml:trace xmlns:inkml="http://www.w3.org/2003/InkML" xml:id="stk2" contextRef="#ctx0" brushRef="#br0">11843 13050 0,'26'0'275,"0"0"-259,27 0 1,78 0-8,-26 0-3,0 0 4,27 0 7,157 0 0,-106 0-1,-104 0 1,-53 0 162,1 0-167,-1 26 4,26-26-6,106 0 9,-79 0-4,26 0 2,-26 26-1,-1-26 1,-25 0 0,-1 0-1,-25 0 17,-1 0 37,0 0-56,27 0-2,-27 0 10,26 0-6,54 0 0,51 0 2,-26 0-18,-26 0 16,-26 0 0,-53 0 92,1 0-93,-1 0 2,0 0-2,1 0 47,-1 0-40,0 0-10,0 0 5,1 0-2,-1 0 2,-26-26 0,52 26 0,-25 0-1,-1 0 1,0-52 0,0 52-1,1 0 1,-1 0 16,0-27-15,0 1-17,1 26 30,-1 0-13,-26-26-2,26 26-14,0 0 13,1-27 3,-1 27-3,0 0 35,0-26-33,1 26 0,-1 0-1,27 0 66,-27 0-52,0 0 2,0 0-16,1 0 13,-1 0 69,0 0-81</inkml:trace>
    </iact:actionData>
  </iact:action>
  <iact:action type="add" startTime="56163">
    <iact:property name="dataType"/>
    <iact:actionData xml:id="d3">
      <inkml:trace xmlns:inkml="http://www.w3.org/2003/InkML" xml:id="stk3" contextRef="#ctx0" brushRef="#br0">7064 13864 0,'26'0'79,"26"0"-47,1 0-20,0 0-4,-1 0-2,27 0 10,0 0 1,26 0 0,-27 0-1,-25 0 1,-1 0 0,-25 0 0,-1 0-16,0 0 14,0 0 2,1 0 17,-1 0-4,0 26-9,1-26-20,25 26 16,53-26-2,53 27 2,-80-27 1,-51 0-4,51 0 2,28 0 1,-54 0 0,1 0-1,-1 0 0,1 0 1,25 0 0,1 26-1,0-26 1,26 0 0,0 0-1,-26 0 2,131 0-1,-131 0-1,-1 0 1,1 0-1,26 0 0,79 0 1,-26 0 0,-53 0 0,52 0 0,-78-26 0,0 26 0,0 0-1,-27 0-15,27 0 15,26 0 0,0 0 1,-53 0 0,27 0 0,0 0-1,26 0 1,53 0-1,-1 0 1,-78-27 0,-27 27 0,27 0-1,131 0 1,-78 0-1,25 0 1,-78 0 0,-27-26 0,-25 26-1,25 0 21,1 0-23,-1 0 2,1 0 2,-27 0-2,132 0 0,25 0 0,133 0 1,-106 0-1,26 0 1,-131-26 0,-26-1 0,-27 27-1,53 0 1,27 0 0,-27 0-1,-53 0 1,1-26 0,-1 26-1,53 0 1,53 0 0,-1 0-1,-25 0 1,104 0 0,-78 0 0,-27 0 0,-52 0-1,-27 0 2,-26 0-1,27 0 0,-27 0 32,0 0-32,1 0-2,25 0 2,80-26 0,104 26-1,-52-26 1,-53-1 1,-26 27-17,-79-26 14,1 26 2,-1 0 0,0 0-1,27 0 1,-27 0 1,0 0-3,27 0 2,78 0 0,27 0-1,25 0 1,-130 0 0,-27 0-1,0 0 34,1 0-34,25 0 2,27 0-2,-53 0 0,27 0 1,25 0 0,133 0 0,-28 0 0,-51 0-16,-54 0 14,1 0 2,-52 0 0,-1 0 0,26 0-1,27 0 1,-26 0 0,-27 0-1,0 0 17,0 0-16,1 0 1,51 0-17,54 0 13,25 0 3,-78 0 0,-26 0-1,-27 0 7,0 0 4,27 0-10,-27 0 0,0 0-15,27 0 12,-27 0 3,26 0 1,1 0-2,26 0 1,52 0 1,-52 26-3,-53-26 2,0 0 1,1 0 13</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4395">
    <iact:property name="dataType"/>
    <iact:actionData xml:id="d0">
      <inkml:trace xmlns:inkml="http://www.w3.org/2003/InkML" xml:id="stk0" contextRef="#ctx0" brushRef="#br0">18776 3912 0,'0'-26'8,"26"26"45,0 0-36,0-26-1,27 26 1,78 0-1,-26 0 1,0 0 0,105 0-1,27 0 1,51 0 1,-25 0-3,0 0 2,-53 0 0,26 0-1,-157 0-14,0 0 13,210 0 2,-53 26 0,79-26-1,-105 0 2,105 0-2,-131 0 0,79 0 2,-80 0-2,133 0 1,-106 0 1,236 26-4,-367-26 5,236 0-4,-158 0 1,-25 0 1,52 27 0,-1-27-1,-25 0 1,-53 0 0,53 0 0,-27 0-1,53 0 1,52 0 0,-26 0-1,0 0 1,-105-27 0,26 27-1,1-26 1,-1 26 0,-26 0-1,-26 0 1,-53 0 17</inkml:trace>
    </iact:actionData>
  </iact:action>
  <iact:action type="add" startTime="7551">
    <iact:property name="dataType"/>
    <iact:actionData xml:id="d1">
      <inkml:trace xmlns:inkml="http://www.w3.org/2003/InkML" xml:id="stk1" contextRef="#ctx0" brushRef="#br0">2888 5173 0,'27'0'67,"104"26"-38,-105-26-18,106 0-4,25 0 4,-52 0 5,0 0-15,131 26 15,-25-26 1,-133 0 0,54-26-1,25 0 0,27-1 1,0 27 0,78 0 0,-51 0-1,51 0 1,-131 0 0,1 0-1,-1 0 1,79 0 0,26 0 0,-52-26-1,-52 26 1,-27 0-1,-27 0 1,1 0 0,0 0-1,52 0 1,27 0 0,26-26-1,-27 0 1,1 26 0,-80 0-16,106 0 15,-26 0 0,-27 0 2,-26 0-3,-26 0 2,-26 0 1,25 0-2,27 0 0,27 0 2,104 26-2,-157-26 0,105 0 2,-106 0-18,54 0 16,-54 0 0,-25 0 2,52 0-2,-26 0 0,52 0 2,-26 0-2,26 0 0,-26 0 2,-26 0-2,-53 0 0,106 0 2,25 0-2,80 0 1,-106 0 0,0 0-1,-78 0 1,52 0-1,-79 0 2,0 0-1,1 0 1,-1 0-3,0 0 1,0 0 1,1 0 136,-1 0-140,26 0-12,-25 0 15,78 0 1,-53 0-1,-26 0 1,-26-26 0,53 26-1,-27 0 1,1-27 0,25 27-1,-26 0 1,1 0 0,-1 0-1</inkml:trace>
    </iact:actionData>
  </iact:action>
  <iact:action type="add" startTime="9568">
    <iact:property name="dataType"/>
    <iact:actionData xml:id="d2">
      <inkml:trace xmlns:inkml="http://www.w3.org/2003/InkML" xml:id="stk2" contextRef="#ctx0" brushRef="#br0">13655 5225 0,'26'0'33,"0"0"64,1 26-82,25-26 0,-26 0 1,106 53 1,-27-53-1,105 0 1,-53 0-1,27 0 2,-52 0-2,-80 0 1,-26 0 16,1 0-16,104 0-1,53 26 1,0-26 0,-53 0 0,-52 0-1,-1 0 1,-25-52 0,52 52-1,-26 0-13,-27 0 11,1 0 3,-1 0-1,27 0 1,0 0 0,131 0-1,26-27 1,1 27 0,-54 0-1,-156 0 1,-1 0 1,-26-26-2,26 26 0,-26-26 34</inkml:trace>
    </iact:actionData>
  </iact:action>
  <iact:action type="add" startTime="15177">
    <iact:property name="dataType"/>
    <iact:actionData xml:id="d3">
      <inkml:trace xmlns:inkml="http://www.w3.org/2003/InkML" xml:id="stk3" contextRef="#ctx0" brushRef="#br0">7037 6328 0</inkml:trace>
    </iact:actionData>
  </iact:action>
  <iact:action type="add" startTime="18781">
    <iact:property name="dataType"/>
    <iact:actionData xml:id="d4">
      <inkml:trace xmlns:inkml="http://www.w3.org/2003/InkML" xml:id="stk4" contextRef="#ctx0" brushRef="#br0">7011 6906 0,'79'0'48,"-53"0"-36,0 0-5,1 0 9,-1 0-11,0 0 12,1 0 0,-1 0-1,0 0-15,79 52 15,105-26 1,26-26-1,-52 0 1,26 0 0,-131 0 1,-53 0-3,79 0 1,1 0 1,51 0 0,-104 0-1,52 0 1,-27 0 0,-25 0-16,26 0 14,105 0 2,-27 0 0,27 0-1,26 0 1,-79 0 0,-26 0-1,0 0 1,-26 0 0,79 0-1,-80 0 1,133 0 0,-28 0-1,-25 0 1,-53 0 0,-53-26 0,1 26 0,26 0-1,26 0 1,0 0 1,52 0-2,53 26 0,106-26 1,-80 0 0,-52 0-1,-158 0 2,0 0-2,1 0 147</inkml:trace>
    </iact:actionData>
  </iact:action>
  <iact:action type="add" startTime="21251">
    <iact:property name="dataType"/>
    <iact:actionData xml:id="d5">
      <inkml:trace xmlns:inkml="http://www.w3.org/2003/InkML" xml:id="stk5" contextRef="#ctx0" brushRef="#br0">3729 7877 0,'0'26'53,"26"1"-40,26-27-5,1 0 0,0 0 2,-27 0 2,26 26 5,53-26 0,0 0-1,79 0 1,0 0 0,52 0-1,-26 0 1,1-26-1,-133-1 1,-51 27 0,78 0 0,0 0-1,78 0 1,-25 0 0,-53 0-1,-26 0 0,-27 0 1,-25 0 0,25 0-1,53 0-15,-26 0 17,131 0-3,-79 0 2,-26 0 0,-52 0-1,-53-26 1,26 26 0,0 0-1,1 0 1,-1 0 1,0 0-3,27 0 3,-1 0-2,1 0 0,26 0 1,-1 0 0,1-26-1,-26 26 1,-1 0 0,1-26-1,52 26 1,0 0 0,26 0-1,-105 0-15,1 0 15,25 0 1,1 0 350,-27 0-359,26 0-3,-25 0 48,-1 0-36</inkml:trace>
    </iact:actionData>
  </iact:action>
  <iact:action type="add" startTime="24711">
    <iact:property name="dataType"/>
    <iact:actionData xml:id="d6">
      <inkml:trace xmlns:inkml="http://www.w3.org/2003/InkML" xml:id="stk6" contextRef="#ctx0" brushRef="#br0">12605 7772 0,'26'0'152,"0"0"-145,27 26 2,-1-26 6,-26 0-1,27 0 2,183 0 1,-78 0 0,-53 0-1,0 0 1,-53 0 0,-25 0 0,51 0 0,-51 0-1,-1 0 1,0 0 0,0 0-1,1 0 1,-1 0 0,0 0 38</inkml:trace>
    </iact:actionData>
  </iact:action>
  <iact:action type="add" startTime="27035">
    <iact:property name="dataType"/>
    <iact:actionData xml:id="d7">
      <inkml:trace xmlns:inkml="http://www.w3.org/2003/InkML" xml:id="stk7" contextRef="#ctx0" brushRef="#br0">3545 8717 0,'26'0'35,"0"0"-19,1 0 9,25 0 14,1 0-28,52 0 5,52 0 1,-25-26 0,104 26-1,-52-26 0,26 26 1,-79 0-15,-78-26 14,-1 26 0,-26 0 2,1 0-2,-1 0 0,0 0 1,0 0 0,27 0-1,-27 0 8</inkml:trace>
    </iact:actionData>
  </iact:action>
  <iact:action type="add" startTime="29360">
    <iact:property name="dataType"/>
    <iact:actionData xml:id="d8">
      <inkml:trace xmlns:inkml="http://www.w3.org/2003/InkML" xml:id="stk8" contextRef="#ctx0" brushRef="#br0">10110 8612 0,'52'0'72,"27"0"-58,52 0-5,-78 0 0,-27 0 6,53 0 2,-26 0 0,-1 0 1,1 0-3,-1 0-14,1 0 14,52 0 3,0 0-2,-79 0-16,0 0 16,27 0 1,-27 0 1,0 0-2,0 0 1,1 0-1,-1 0 1,27 0 0,-27 0 0,0 0-1,0 0 3,27 0-5,-27 0 3,27 0-1,25 0 1,-25 0 0,26 0 0,-1 0-1,27 0 1,-26 0-1,0 0 1,0 0 0,26 0-1,-26 0 1,-1 0 0,-25 0 0,-1 0-16,1 0 14,-27 0 2,27 0 0,26 0-1,26 0 1,0 0 0,26-52-1,-79 52 1,-25 0 0,-1 0-1,0 0 27,0 0-2,1 0-25,-1 0 1,0 0 0,-26-26-1,27 26 1,-1 0 1,53 0-3,-53 0 2,26 0 1,-25 0-3,25 0 2,-26 0 1,27 0-3,-1 0 2,-25 0 1,-1 0-2,-26-27 0,26 27 128</inkml:trace>
    </iact:actionData>
  </iact:action>
  <iact:action type="add" startTime="32180">
    <iact:property name="dataType"/>
    <iact:actionData xml:id="d9">
      <inkml:trace xmlns:inkml="http://www.w3.org/2003/InkML" xml:id="stk9" contextRef="#ctx0" brushRef="#br0">2101 9216 0,'26'0'18,"26"0"-1,1 0 0,-1 0-1,80 0 1,-53 0 0,-27 0-16,27 0 15,-27 0 0,53 0 1,-26 0-1,0 0 1,105 0 0,26 0-1,-53 0 1,-52 0 0,-26 0-1,79 0 34,183 0-34,-210 0 1,-26 0 0,-52 0 0,-27 0 0,1 0-1,25 0 1,79 0 0,53 0 0,-26 0-1,-53 0 1,-79 0-16,53 0 15,-53 0 0,0 0 1,53 0 0,52 27-1,-26-1 1,53-26 0,-79 26-1,52 0 2,-78-26-2,52 27 0,157-1 2,-104 0-3,-27-26 3,-78 0-2</inkml:trace>
    </iact:actionData>
  </iact:action>
  <iact:action type="add" startTime="33684">
    <iact:property name="dataType"/>
    <iact:actionData xml:id="d10">
      <inkml:trace xmlns:inkml="http://www.w3.org/2003/InkML" xml:id="stk10" contextRef="#ctx0" brushRef="#br0">9033 9348 0,'26'0'51,"1"0"-43,-1 0 0,0 0 7,27 0 2,26 0 0,-1 0-1,54 0 1,-1 0 0,105-27-16,-157 27 15,0 0 1,-27 0-1,27 0 1,105 0 0,-53 0-1,53 0 1,-79 0 0,26 0 1,-104 0-4,-1 0 3,53 0 0,104 0 0,-104 0-1,26 0 1,-26 0-1,0 0 1,0 0 0,52 0 0,0 0-1,1-26 1,-80 26-1,27 0 1,-27 0 0,1 0 0,-1 0-1,27 0 1,0 0-1,52 0 1,-52 0 0,79 0-1,-106 0 1,27 0 0,-27 0-1,27 0 1,26 0 0,79 0-1,52 0 1,27 0 0,-79 0 0,-79-26-1,-79 26 1</inkml:trace>
    </iact:actionData>
  </iact:action>
  <iact:action type="add" startTime="36977">
    <iact:property name="dataType"/>
    <iact:actionData xml:id="d11">
      <inkml:trace xmlns:inkml="http://www.w3.org/2003/InkML" xml:id="stk11" contextRef="#ctx0" brushRef="#br0">2442 10004 0,'26'0'9,"1"0"-2,78 26 4,78 0 6,132-26-1,-26 0 3,-131 0-6,26-52 4,-106 52 0,-25 0-16,26 0 14,26 0 2,26 26 0,132 0-1,-53-26 1,-53 0 0,-25 0-1,-106 0 1,0 0 0,53 0-1,52 0 1,27 0 0,52 0-1,-79 0 1,-26 0 0,-26 0-1,26 0 1,-52 0 0,52 0-1,-27 0 1,54 0 0,-27 0-1,52 0 1,-130 0-16,78 0 15,0 0 1,-27 0-1,-51 0 1,-1 0 0,0 0 1,27 0 143</inkml:trace>
    </iact:actionData>
  </iact:action>
  <iact:action type="add" startTime="38101">
    <iact:property name="dataType"/>
    <iact:actionData xml:id="d12">
      <inkml:trace xmlns:inkml="http://www.w3.org/2003/InkML" xml:id="stk12" contextRef="#ctx0" brushRef="#br0">8823 10004 0,'26'0'84,"1"0"-69,-1 0-8,26 0-1,-25 0 3,-1 0 6,26 0 2,132 0 0,-26 0-1,-53 0 1,-53 0 0,-25 0-1,25 0 1,27 0 0,78 0-1,-104 0 1,0 0 0,-1 0-1,27 0 1,0 0 0,-1 0-1,1 0 1,-53 0 0,1 0-1,-1 0 60,0 0-13,0 0-27,-26 26-22</inkml:trace>
    </iact:actionData>
  </iact:action>
  <iact:action type="add" startTime="39205">
    <iact:property name="dataType"/>
    <iact:actionData xml:id="d13">
      <inkml:trace xmlns:inkml="http://www.w3.org/2003/InkML" xml:id="stk13" contextRef="#ctx0" brushRef="#br0">12316 10240 0,'26'0'160,"53"0"-144,26-78-5,-53 51 2,53 1 3,53-27 1,52 27 0,-79 0 0,-26 0-1,-78 26 1,-1 0 0,0-27-1,53 27 1,105 0-1,-27 0 1,-52 0 0,-52 0 0</inkml:trace>
    </iact:actionData>
  </iact:action>
  <iact:action type="add" startTime="41178">
    <iact:property name="dataType"/>
    <iact:actionData xml:id="d14">
      <inkml:trace xmlns:inkml="http://www.w3.org/2003/InkML" xml:id="stk14" contextRef="#ctx0" brushRef="#br0">2232 10949 0,'26'0'33,"0"0"16,1 0-18,-1 0-23,0 0 1,0 0 39,27 0-35,-27 0-6,53 0 7,236 26 3,105-26 0,-236 0-1,105 0 1,-26 0-1,-185 0 1,-51 0 0,25 0 73,-26 0-81,1 0-4,-1 0 7,26 0 5,27 0 0,-53 0-1,1 0 18,25 0-17,-25 0-1,51 0 1,-51 0 32</inkml:trace>
    </iact:actionData>
  </iact:action>
  <iact:action type="add" startTime="42681">
    <iact:property name="dataType"/>
    <iact:actionData xml:id="d15">
      <inkml:trace xmlns:inkml="http://www.w3.org/2003/InkML" xml:id="stk15" contextRef="#ctx0" brushRef="#br0">9821 10608 0,'26'0'12,"0"0"33,1-26-42</inkml:trace>
    </iact:actionData>
  </iact:action>
  <iact:action type="add" startTime="43566">
    <iact:property name="dataType"/>
    <iact:actionData xml:id="d16">
      <inkml:trace xmlns:inkml="http://www.w3.org/2003/InkML" xml:id="stk16" contextRef="#ctx0" brushRef="#br0">12132 10870 0,'26'0'11,"0"0"-7,27 0 8,78 0 4,-52 0 0,105 0 1,-53-26-1,-78 0 1,25 26 0,106 0-1,-26-26 1,78 26 1,-78-79-2,-53 53 0,-79 26 2,53 0-2,-53-27 0,0 27 2,53 0-17,-53 0 30</inkml:trace>
    </iact:actionData>
  </iact:action>
  <iact:action type="add" startTime="45022">
    <iact:property name="dataType"/>
    <iact:actionData xml:id="d17">
      <inkml:trace xmlns:inkml="http://www.w3.org/2003/InkML" xml:id="stk17" contextRef="#ctx0" brushRef="#br0">2573 11579 0,'27'0'66,"51"0"-58,27 0 6,-26 0 3,131 0 0,-26 0-1,0-26 1,-79 26-1,-26-26 1,-53 26-14</inkml:trace>
    </iact:actionData>
  </iact:action>
  <iact:action type="add" startTime="45902">
    <iact:property name="dataType"/>
    <iact:actionData xml:id="d18">
      <inkml:trace xmlns:inkml="http://www.w3.org/2003/InkML" xml:id="stk18" contextRef="#ctx0" brushRef="#br0">5357 11711 0,'26'0'19,"27"0"-3,-27 0 8,0 0-7,0 0-1,1 0 1,25 0 0,-26 0-17,27 0 16,-1 0 1,-25 0 0,51 0-1,1 0 1,26 0 0,0 0-1,-26 0 1,-26 0 0,-1-27-1,1 27 1,-1 0 0,-26 0 20</inkml:trace>
    </iact:actionData>
  </iact:action>
  <iact:action type="add" startTime="47523">
    <iact:property name="dataType"/>
    <iact:actionData xml:id="d19">
      <inkml:trace xmlns:inkml="http://www.w3.org/2003/InkML" xml:id="stk19" contextRef="#ctx0" brushRef="#br0">7221 11684 0,'53'0'66,"52"-26"-58,-26 26 8,-1 0 0,132-26 1,-105 0 0,1 26-1,-54 0 1,27-27-16,26 27 17,0 0-3,0 0 1,79 0 3,52 0-4,0 0 1,-25 0 3,-54 0-4,-78 0 1,0-26 1,-27 26-1,53 0 1,53 0 0,-53 0-1,52 0 1,1-26-1,-53 0 1,0 26 0,-52 0 0,-27 0-1,0 0 1,0 0 16,1 0-31,-1 0 30,0 0-16,53 0 1,26 0 0,26 0-1,27 0 1,52 26 0,-105-26-1,-26 0 1,-1 0 0,-25 0-16,-1 0 15,27 0 1,0 0-1,26 0 0,26 0 1,-26 0 0,105 0-1,-78 0 1,52 0 0,-53 0-1,53 0 1,-106 0 0,-25 0-1,0 0 1,25 0 1,1 0-3,26 0 2,0 26 0,-26-26 0,-27 0-1,1 0 1,-1 0 0,27 0-1,53 0 1,-54 0 0,-51 0-17,-1 0 16,0 0 18,0 0-1</inkml:trace>
    </iact:actionData>
  </iact:action>
  <iact:action type="add" startTime="49895">
    <iact:property name="dataType"/>
    <iact:actionData xml:id="d20">
      <inkml:trace xmlns:inkml="http://www.w3.org/2003/InkML" xml:id="stk20" contextRef="#ctx0" brushRef="#br0">2495 12393 0,'26'0'42,"53"27"-33,-1-27-1,1 0 3,0 0 6,105 0-1,-53 26 1,27-26-1,-27 0 1,79 0-16,53 0 17,25 0-3,-51 0 2,-53 0 0,-132 0-1,-26 0 1,1 0-1,51 0 0,54 0 1,104 0 0,-52 0 0,105 0-1,-158 0 1,-26 0 0,53 0-1,-1 0 1,1 0 0,78 0-1,-26 0 2,-105 0-2,-79 0 0,27 0 2,-27 0-2,105 0 0,-25 0 1,-1 0 0,0 0-1,52 0 1,-26 0 0,53 0-1,79 0 1,-132 0 0,0 0-1,-78-26 2,0 26-2,-27 0 1,0 0-1,53 0 1,26 0 0,0 0-1,0 0 1,-26 0 0,-1 0 0,28 0-1,-54 0 1,53 0 0,-26 0-1,-53 0 1,0 0 0,1 0-1,25 0 0,27 0 1,26 0 0,-26 0-1,-53 0 2,53 0-2,-53 0 1,0 0-1,1 0 1,-1 0 0,0 0-1,79 0 1,-26 0 0,-53 0 0,0 0 0,1 0 1,-1 0 40</inkml:trace>
    </iact:actionData>
  </iact:action>
  <iact:action type="add" startTime="52167">
    <iact:property name="dataType"/>
    <iact:actionData xml:id="d21">
      <inkml:trace xmlns:inkml="http://www.w3.org/2003/InkML" xml:id="stk21" contextRef="#ctx0" brushRef="#br0">12106 12315 0,'26'0'132,"79"0"-124,52 0 1,1 0 8,0 0-16,52 0 15,-27 0 1,-104 0 0,-53 0 188,27 0-141,-27 0-56,27 0 0,-1 0 7,-25 0 2,25 0-17,-26 0 17</inkml:trace>
    </iact:actionData>
  </iact:action>
  <iact:action type="add" startTime="53915">
    <iact:property name="dataType"/>
    <iact:actionData xml:id="d22">
      <inkml:trace xmlns:inkml="http://www.w3.org/2003/InkML" xml:id="stk22" contextRef="#ctx0" brushRef="#br0">2468 13339 0,'53'0'39,"-27"0"-27,27 0-6,-1 0 7,79 0 4,27 0-1,-1 0 2,-51 0-2,25 0 1,-79 0-1,27 0 1,0 0-1,26-27 1,-26 1 0,52 26-1,-52 0 1,-27 0-16,1 0 15,-1-26 1,1 26-1,-27-26 1,27 26 0,-1-27-1</inkml:trace>
    </iact:actionData>
  </iact:action>
  <iact:action type="add" startTime="56448">
    <iact:property name="dataType"/>
    <iact:actionData xml:id="d23">
      <inkml:trace xmlns:inkml="http://www.w3.org/2003/InkML" xml:id="stk23" contextRef="#ctx0" brushRef="#br0">12158 12997 0,'0'27'83,"26"-27"-18,27 0-52,-1 0-6,80 0 3,-1 0 3,-52 0 3,157 0 0,-26 0 1,0 0 0,-26-27-1,79 27 1,-106-26 0,-52 0-1,-78 26 1,-1 0 16,-26-53 60</inkml:trace>
    </iact:actionData>
  </iact:action>
  <iact:action type="add" startTime="58048">
    <iact:property name="dataType"/>
    <iact:actionData xml:id="d24">
      <inkml:trace xmlns:inkml="http://www.w3.org/2003/InkML" xml:id="stk24" contextRef="#ctx0" brushRef="#br0">2127 13969 0,'0'-26'66,"52"26"-50,27 0 10,-26-27-10,131 1 1,183-27-1,-78 27 1,-79 26-16,-105 0 15,53 0 1,-80 0-1,-51 0 1,-1 0 1,26 0-3,-25 0 2,-1 0 0,0 0 49,1 0-33,-1 0-27,0 0 5,27 0 6,-27 0 0</inkml:trace>
    </iact:actionData>
  </iact:action>
  <iact:action type="add" startTime="64630">
    <iact:property name="dataType"/>
    <iact:actionData xml:id="d25">
      <inkml:trace xmlns:inkml="http://www.w3.org/2003/InkML" xml:id="stk25" contextRef="#ctx0" brushRef="#br0">16990 6302 0,'52'26'155,"53"-26"-146,-52 0-1,26 0 2,26 0 6,52 0 1,-52-26-1,0 26 2,0 0-2,27 0-15,-80 0 15,-25 0 36,25 0-21,1 0-14,-1 0-1,1 0 1,-1 0 0,-26 0-14,27 0 11,52 0 4,-53 0-3,1 0 2,0 0 0,-1 0 0,-26 0-1,1 0 2,-1 0-3,0 0 25,0 0 13,1 0-22,-1 0-21,0 0 6,0 0 1,27 0 0,-27 0-1,27 0 1,-27 0 17,0 0 112,0 0-131,27 0 2,-27 0-10,0 0 3,1 0-4,-1 0 9,0 0 2,1 0-1,-1 0-12,0 0 42,0 0-29,1 0 0</inkml:trace>
    </iact:actionData>
  </iact:action>
  <iact:action type="add" startTime="70622">
    <iact:property name="dataType"/>
    <iact:actionData xml:id="d26">
      <inkml:trace xmlns:inkml="http://www.w3.org/2003/InkML" xml:id="stk26" contextRef="#ctx0" brushRef="#br0">16990 7063 0,'0'26'50,"79"1"-45,-27-27 3,-26 26 8,53-26 0,79 0-15,-79 0 15,-1 0 1,1 0 1,52 26-3,53 0 2,-52-26 1,-1 27-3,-79-27 2,1 0 0,-1 0-1,132 0 1,-79 0 0,0 0-1,-52 0 1,26 0 1,-27 0-2,53 0 0,-52 0 2,52 0-2,-53 0 0,53-27 3,-78 27-5,51 0 3,-25 0-1,-1 0 1,-25 0 0,51 0 0,27 0-1,27 0 1,-54 0-1,-25-26 1,-27 26 0,27 0 0,-27-26-1,0 26 1,1 0 122</inkml:trace>
    </iact:actionData>
  </iact:action>
  <iact:action type="add" startTime="78232">
    <iact:property name="dataType"/>
    <iact:actionData xml:id="d27">
      <inkml:trace xmlns:inkml="http://www.w3.org/2003/InkML" xml:id="stk27" contextRef="#ctx0" brushRef="#br0">25498 7588 0,'79'0'36,"-27"0"-26,80 0 3,-54 0 4,54 0-15,-27-26 12,-53 26 3,1 0-15,26 0 13,-1 0 1,54 0 1,78 0-1,79 0 1,-53-26 0,27 0-1,-106-27 1,27 53 0,0 0 0,26 0-1,-26 0 1,-79 0 0,-27 0-1,-51 0 1,-1 0 0,0 0 0,0 0-1,1 0 2,-1 0-2,53 0 1,-27 0 0,53 26-1,-26-26 1,0 0 0,-27 0-1,1 0 1,-27 0 0,0 0-1,53 27 1,-53-1 1,27-26-2,-27 0-1,1 0 3,-27 26 14,26-26-15,-26 26 0,26-26-1,0 27 18,1-27-18,-1 0 1,-26 26 0,26-26 16,0 0 0,-26 26-32,27-26 15,-1 26 1,0-26 65,0 0-66</inkml:trace>
    </iact:actionData>
  </iact:action>
  <iact:action type="add" startTime="83905">
    <iact:property name="dataType"/>
    <iact:actionData xml:id="d28">
      <inkml:trace xmlns:inkml="http://www.w3.org/2003/InkML" xml:id="stk28" contextRef="#ctx0" brushRef="#br0">27441 8429 0,'53'0'109,"-27"0"-101,53 0 0,-53 0 9,184 0 0,0-27-1,-52 1-14,26 26 14,-79-26 1,-27 26 0,-25 0-2,26 0 1,-27 0 1,27 0 0,26 0-1,0 0 3,-52 0-5,52 0 3,-27 0 0,54 0-1,-53 0 1,26 0-1,-53 0 1,27-26 0,-27 26 0,-25 0-1,51 0 1,27 0 0,0 0-1,53 0 1,-105 0-17,25 0 17,27 0 0,-52 0-1,26 26 1,26 0 0,79-26-1,-27 0 1,-52 0 0,-52 0-1,-27 0-15,0 0 15,53 53 1,0-53-1,26 26 2,-79-26-2,0 0 1,1 0 105</inkml:trace>
    </iact:actionData>
  </iact:action>
  <iact:action type="add" startTime="85877">
    <iact:property name="dataType"/>
    <iact:actionData xml:id="d29">
      <inkml:trace xmlns:inkml="http://www.w3.org/2003/InkML" xml:id="stk29" contextRef="#ctx0" brushRef="#br0">16885 9400 0,'0'26'21,"52"-26"56,-25 0-68,-1 0-1,53 0 0,-27 0 7,1 0 1,157 0 1,-105 0-16,52 0 16,-104 0-2,26 0 2,104 0 0,-130 0-16,78 0 14,27 0 2,26 0 0,-27 0-1,-52 0 2,27 0-2,-80 0 1,53 0-1,-52 0 1,25 0 0,1 27-1,158-27 1,-106 0-1,-52 26 1,-27-26-1,-26 0 2,27 0-2,26 0 1,-1 0 0,1 0-1,26 0 1,-78 0 0,25 0-1,53 0 2,0 0-2,26 0 1,-26 0-1,-26 0 0,-26 0 1,-27 0 0,0 0 0,1 0-1,-1 0 1,0 0 16,0-26-16,27 26 0,-1-53 0,-25 53-1,-1-26 1,26 26 0,-25 0-16,-1 0 14</inkml:trace>
    </iact:actionData>
  </iact:action>
  <iact:action type="add" startTime="89601">
    <iact:property name="dataType"/>
    <iact:actionData xml:id="d30">
      <inkml:trace xmlns:inkml="http://www.w3.org/2003/InkML" xml:id="stk30" contextRef="#ctx0" brushRef="#br0">29096 9190 0,'26'0'67,"0"0"-54,0 0 24,1 0-22,25 26-7,-26-26 3,53 0 5,-26 0-14,26 0 14,-1 0 1,-25 0-1,-27 0 1,0 0-1,27 0 1,52 0 0,0 0 0,0 0 2,-79 0-6,53 0 4,-26 0 0,-27 0-1,53 0 1,52 0 0,26 27-1,106-27 1,-79 0-1,-53 0 1,-105 0-16,1 0 15,-1 0 1,26 0-1,27 0 1,79 0 0,-1 0-1,-25 0 1,-54 0 0,-51 0-1,25 0 1,-26 0 20,27 0-22,-27 0 1,0 0 1,1 0-2,25 0 2,1 0-1,-27 0 2,0 0-2,1 0 0,25 0 1,-52 26 0,26-26 0,1 26-1,-1-26 1,0 0 76,0 26 102,1-26-183,-1 0-5</inkml:trace>
    </iact:actionData>
  </iact:action>
  <iact:action type="add" startTime="93294">
    <iact:property name="dataType"/>
    <iact:actionData xml:id="d31">
      <inkml:trace xmlns:inkml="http://www.w3.org/2003/InkML" xml:id="stk31" contextRef="#ctx0" brushRef="#br0">22189 10056 0,'79'0'50,"-26"0"-41,-27 0-2,53 0 5,-27 0 5,1 0-1,-1 0 1,1 0-1,-1 0-15,27 0 16,184-26 0,-53 26-1,52 0 0,-104-26 3,-79 26-4,-27 0 1,-26 0 1,79 0 0,0 0 0,53 0 0,-27 0-1,27 0 0,-79 0 3,26 0-5,131 0 42,-210 0-45,79 0 6,-78 0 0,51 0-1,27 0 1,0 0-1,27 0 1,-1 0 1,-52 0-3,-27 0 2,1 0 1,26 0-3,-1 0 2,80 0 0,-105 0-16,78 0 15,-52 0 0,-1 0 1,-51 0 0,51 0-1,80 0 1,26 0 0,-27 0 0,27 0-1,-131 0 1,-1 0-1,-26 0 2,1 0 34,-1 0-38,0 0 3,27 0 0,26 0-1,-27 0-14,27 0 13,-53 0 1,27 0 1,-27 0 0,0 0 61</inkml:trace>
    </iact:actionData>
  </iact:action>
  <iact:action type="add" startTime="95346">
    <iact:property name="dataType"/>
    <iact:actionData xml:id="d32">
      <inkml:trace xmlns:inkml="http://www.w3.org/2003/InkML" xml:id="stk32" contextRef="#ctx0" brushRef="#br0">30382 9899 0,'53'0'176,"-1"0"-165,-25 0-4,25 0 10,27 0-1,184 0 1,25 0-16,-51 0 16,-106 0-1,-105 0 1,1 0 77</inkml:trace>
    </iact:actionData>
  </iact:action>
  <iact:action type="add" startTime="97075">
    <iact:property name="dataType"/>
    <iact:actionData xml:id="d33">
      <inkml:trace xmlns:inkml="http://www.w3.org/2003/InkML" xml:id="stk33" contextRef="#ctx0" brushRef="#br0">17279 10897 0,'0'0'1,"26"0"16,0 0-2,27 0 2,-27 0 0,0 0-1,1 0 1,25 0 0,53 0-1,-26 0 1,0 0 0,78 0 0,-25 0-1,25 0 1,-78 0-1,0 0 1,-27 0 0,1 0-1,-27 0 1,0 0 0,0 0-1,1 0 1,-1 0 0,0 0 16,1 0-16,-1 0 0,0 0-17,0 0 16,1 0 1,-1 0 0,0 0-1,27 0 1,-1 0 0,53 0-1,-52 0 1,25-27 0,-51 27-1,-1 0 1,0 0 0,27 0-16,52 0 14,52 0 2,-78-26 0,0 26-1,-53 0 1,27 0 0,-1 0-1,27 0 1,26 0 0,26 0-1,-78-26 1,-1 26 0,-25 0 0,51 0-1,-25 0 1,26 0 0,-27 0-1,27 0 1,0 0 0,-27 0-1,-25 0 1,25 0 0,1 0-1,-1 0 1,27 0 0,-27 0-1,53 0 1,-52 0 0,26 0 0,-27 0-1,27 0 1,-26 0 0,-1 0-1,1 0 1,-1 0 0,-26 0-17,79 0 16,0 0 1,53 0 0,-27 0-1,27 0 1,-79-26 0,-27 26-1,-26 0 1,1 0 1,-1 0-1,0 0-1,0 0 0,1 0 34,-1 0-33,0 0-1,0 0 1,1 0 0,-1 0-1,27 0 1,-1 0 0,27 0-1,0 0 1,-1-27 0,1 27-1,0 0 1,26 0 0,-52 0-1,-27 0 1,0 0 0</inkml:trace>
    </iact:actionData>
  </iact:action>
  <iact:action type="add" startTime="99687">
    <iact:property name="dataType"/>
    <iact:actionData xml:id="d34">
      <inkml:trace xmlns:inkml="http://www.w3.org/2003/InkML" xml:id="stk34" contextRef="#ctx0" brushRef="#br0">24815 10765 0,'-26'27'19,"79"-27"29,-27 0-41,26 0 9,-25 0 1,51 0 1,-25 0-3,-27 0 2,53 0-16,-53 0 15,27 0 1,-1 0-1,53 0 1,27 0-1,-1 0 1,0 0 0,-78 0 0,-27 0-1,-26-27 2,26 27-2,-26-52 1,26 52 2,-52 0 78,0 0-88,-27 0-1,1 0 8,-27 0 2,-236 26-16,210 0 13,26-26 1,-52 0 0,78 27 1,132-27 74,0 0-79,0 0 2,-1 0 2,185 0 1,-158-27 0,-26 27 0,-53-52 16,0 26-16,-78 26 29,-53 52-39,26-52 6,-26 26 4,-105 27 0,131-53-1,53 0 1,0 0 0,-1 0 24,54 0 22,25 0-54,1 0-2,52 0 6,-53 0 5,80 0-3,-106 0 2,0 0 0,-26-26-12,-79 26 101,-26 0-99,53 0 2,-27 0-2,26 0-1,-52 0 4,53 0 7,26 0-1,-1 0 39,80 0 75,52 0-121,26 0-5,-26 0 16,27 0-4,-1 0 0,-105 0 2,0 0 44,1 0 50,-1 0-81,0 0-3,53 0-11,0 0-1,52 0 1,-78 0 0,-1 0-1,27 0 1,-53 0-16,0 0 16,1 0-1,-1 0 1,53 0-1,-53 0 0,26 0 1,-25 0 0,51 52 0,-25-26 0,-27-26 0,0 0-1,-78 0 212,26 0-216,-1 0-2,-51 0 6,25 0 1,-52-26-16,53 26 14,-1 0 2,27 0 34,52 0 10,0 0-53,27 0 1,-27 0-3,0 0 10,27-26 0</inkml:trace>
    </iact:actionData>
  </iact:action>
  <iact:action type="add" startTime="102940">
    <iact:property name="dataType"/>
    <iact:actionData xml:id="d35">
      <inkml:trace xmlns:inkml="http://www.w3.org/2003/InkML" xml:id="stk35" contextRef="#ctx0" brushRef="#br0">28203 10765 0,'-26'0'33,"52"0"122,53 0-146,-53 0-3,0 0 1,79 0 7,-26 0 3,78 0 0,80 0-1,-132 0 1,-26 0-1,-53 0 1,0 0 30,0 0-32,1 0 5,-1 0-2,0 0-1,0 0-1,27 0 108</inkml:trace>
    </iact:actionData>
  </iact:action>
  <iact:action type="add" startTime="107189">
    <iact:property name="dataType"/>
    <iact:actionData xml:id="d36">
      <inkml:trace xmlns:inkml="http://www.w3.org/2003/InkML" xml:id="stk36" contextRef="#ctx0" brushRef="#br0">21375 11579 0,'27'0'98,"-1"0"-90,0 0-2,0 0 10,27 0 2,78 0-2,105 0 1,-78 0-1,52 0-14,-105 0 14,-52 0 0,-1 0 1,1 0-16,52 0 14,105 0 2,-53 0-1,27 0 1,-53 0 0,27 0 0,-27 0-1,53 0 1,-26 0 0,26 0-1,-106 0 1,-51 0-16,25 0 15,-26 0 0,27 0 1,78 27 0,-26-27-1,26 26 1,-52-26 0,0 0 0,26 0-1,-79 0-15,1 0 15,25 0 1,1 0-1,-1 0-15,27 0 15,26 0 0,53 0 1,-1 0 0,-26 0 0,27 0-1,-27 0 1,-78 0 0,-27 0-1,0 0 1,27 0 1,-1 0-3,1 0 2,26 0 0,-1 0-1,1 0 1,-53 0 0,1 0-1,-1 0 1,26 0 0,54 0-1,-1 0 1,26 0-1,0 0 1,53 0 0,-79 0 0,-26 0-1,26 0 1,-26 0 0,-27 0-1,1 0 1,-1 0 0,27 0-1,0 0 1,26 0 0,0 0-1,26 0 1,-26 0 0,-26 0-1,26-26 1,0 26 0,-26 0-1,0-27 1,26 27 0,-27 0-1,1 0 1,0 0 0,-27 0 0,1 0-1,0 0 1,25 0 0,-25 0-1,26 0 1,-27 0 0,79-26-1,-26 26 1,0 0 0,1 0-1,-28 0 2,27 0-2,-26 0 1,-53 0 0,1-26-1,-1 26 0,26 0 1,1 0 0,-1 0 0,1 0 0,-27 0-1,0 0 1,1-26 0,25 26-1,-25 0 1,51 0-1,-51 0 1,25 0 0,-26 0 0,1 0-1,-1 0 2</inkml:trace>
    </iact:actionData>
  </iact:action>
  <iact:action type="add" startTime="118236">
    <iact:property name="dataType"/>
    <iact:actionData xml:id="d37">
      <inkml:trace xmlns:inkml="http://www.w3.org/2003/InkML" xml:id="stk37" contextRef="#ctx0" brushRef="#br0">23213 12420 0,'53'0'178,"-1"0"-170,27 0 3,-26 0 1,-1 0 4,27 0 1,0 0 1,26 0-2,-26 0 0,78 0 2,-52 0-2,27 0 0,-54-27 1,54 27-15,-106 0 13,53 0 2,-27 0 0,27-52-1,-27 52 0,27 0 2,26 0-2,79 0 0,-26 0 2,-27 0-2,-26-26 0,-26-1 2,-27 27-2,-25 0 1,-1 0-1,79 0 1,26 0-1,27 0 1,-79 0 0,-27-26-1,1 26 1,-1 0 0,27 0-1,26 0 1,26 0 0,0 0 0,-52 0 0,-26 0-1,-27 0 1,53 0 0,26 0-1,26 0 1,-26 0 0,-26 0-1,-26 0 1,-27 0 0,26 0-1,53 26 1,27-26 0,-1 0-1,-26 0 1,0 0 0,-52 0-1,78 27 1,-52-27-1,26 52 1,-27-52 0,1 0 0,26 0-1,0 0 1,-26 0 0,26 26-1,-52-26 1,25 0 0,-51 0 0,-1 0 20,0 0-25,0 27-8,27-27 10,-1 0 3,-25 0-1,52 0 0,-27 0 1,1 0 0,25 0-1,1 26 1,79-26 0,-80 0-1,27 0 1,-26 0 0,0 0-1,0 0 2,52 0-2,-78 26 0,25-26 1,-25 0 0,-1 0-1,1 0 1,26 0 0,-27 0-1,1 26 1,-1-26 0,-25 0 0,25 0 0,1 0-1,-1 0 1,1 0-1,-1 0 1,1 0 0,-1 0-1,1 0 1,26 0 0,-53 0-1,0 0 1,27 0 0,-27 0-1,0 0-15,0 0 16,1 0-1,-1 0 2,0 0 0,53 0-4,0 0 3,-1 0 1,27 0-2,-52 0 0,-27 0 19,1 0-3,-1 0 20</inkml:trace>
    </iact:actionData>
  </iact:action>
</iact:actions>
</file>

<file path=ppt/ink/inkAction1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3314">
    <iact:property name="dataType"/>
    <iact:actionData xml:id="d0">
      <inkml:trace xmlns:inkml="http://www.w3.org/2003/InkML" xml:id="stk0" contextRef="#ctx0" brushRef="#br0">2836 3807 0,'0'0'1,"26"0"96,27 0-72,157 53-8,79-27 0,367 0-1,-262-26-14,-158 0 14,-26-26 0,-131 26 1,26 0 0,0 0 1,79 0-3,26 0 2,26 0 1,-25 0-3,25 0 2,27 0 1,-158 0-4,157 0 3,-52 0 0,-52 0-1,-53 0 1,26 0 1,27 0-3,52 0 2,52 0 1,-25 0-2,-27-26 0,52 0 1,-104-1-1,-79 27-15,-27 0 15,263 0 1,-131 0 0,26 0-1,0 0 2,-26-26-2,0 26 0,0-26 1,-27 26 0,80 0-1,-54 0 1,106-26 0,-184-1-1,0 27 1,-26 0 0,-26 0-1,-1 0 1,27 0 0,26 0 0,-26 0-1,-27 0 1,1 0 0,52 0 0,105 0-1,0 0 1,-52 0-1,25 27 1,-78-27 0,27 0 0,25 26-1,106-26 1,-79 0-1,26 0 1,-158 0 0,1 0 0,26 0 0,-1 26-1,54-26 1,25 0-1,-52 0 1,-52 0 0,-1 0-1,-25 26 1,25-26 0,-26 0-1,1 27 1,-1-27 1,0 0 15,0 26 78</inkml:trace>
    </iact:actionData>
  </iact:action>
  <iact:action type="add" startTime="23629">
    <iact:property name="dataType"/>
    <iact:actionData xml:id="d1">
      <inkml:trace xmlns:inkml="http://www.w3.org/2003/InkML" xml:id="stk1" contextRef="#ctx0" brushRef="#br0">2941 8087 0,'26'0'39,"53"26"-31,-27-26 1,27 0 14,184 27-8,-53-27 2,53 0-1,-106 0 1,53 0-1,-26 0 1,0 0 0,-53 0-1,0 0 2,1 0-2,-54 0-15,1 0 15,26 0 0,0 0 2,-52 0-2,131 0 0,-27 0 1,53 0-1,0 0 1,-52 0 0,-27 0-1,79 0 1,-78 0 0,25 0-1,-26 0 1,-25 0 0,25 0 0,-52 0-1,26 0 1,-53 0-1,-26 0 2,27 0-1,-1 0-1,-25 0 2,25 26-1,-26-26-1,1 0 0,-1 0 0,0 0 121</inkml:trace>
    </iact:actionData>
  </iact:action>
  <iact:action type="add" startTime="27699">
    <iact:property name="dataType"/>
    <iact:actionData xml:id="d2">
      <inkml:trace xmlns:inkml="http://www.w3.org/2003/InkML" xml:id="stk2" contextRef="#ctx0" brushRef="#br0">7090 8717 0,'52'0'35,"-25"0"9,-1 27-28,0-27 0,1 0 1,-1 26 1,53-26-2,-1 0-15,106 0 15,52 26 0,53 0 1,0-26-1,-26 0 0,288 0 43,-446 0-51,53 0 9,-53 0 0,52 0-1,-25 0 1,25 0 2,-104 0-5,26 0 3,78 0 0,-52 0-17,-26 0 16,0 0 1,-27 0 0,27 0 0,-53 0-1,1 0 18,-1 0 27,0 0-39</inkml:trace>
    </iact:actionData>
  </iact:action>
  <iact:action type="add" startTime="29767">
    <iact:property name="dataType"/>
    <iact:actionData xml:id="d3">
      <inkml:trace xmlns:inkml="http://www.w3.org/2003/InkML" xml:id="stk3" contextRef="#ctx0" brushRef="#br0">3519 9505 0,'0'26'17,"26"-26"-1,-26 27-9,52-27 14,53 26-20,132-26 17,-53 0-2,78 0 0,-25 0 0,51 0 1,1 0-1,-26-26 2,-79 26-2,-27-27 0,-78 27 1,0 0 0,-27 0-1,27 0 1,-53 0 1,53 0-2,-26 0 2,52 0-2,0 0 0,26 0 2,-26 0-2,0 0 0,-26 0 1,-27 0-1,27 0 1,131 0 0,-52 0-1,26 0 1,-27 0-1,-52 0 1,-52 0 0,78 0 0,-26 0-1,131 27 1,-78-27 0,52 0-1,-26 0 1,-79 0 0,0 0-1,26 0 1,27 0 0,-1 0-1,-25 0 1,-27 0 0,26 0-1,53 0 1,-53 0 0,79 0 0,-105-27-1,-52 27 1,-1 0-1,27 0 1,-26 0 0,25 0-1,1 0 1,-26 0 0,-27 0-1,53 0 1,52 0 0,53 0 0,-27-26-1,-104 26 1,-27 0 118,-26-26-98,26 0-29,1 26-3</inkml:trace>
    </iact:actionData>
  </iact:action>
  <iact:action type="add" startTime="31861">
    <iact:property name="dataType"/>
    <iact:actionData xml:id="d4">
      <inkml:trace xmlns:inkml="http://www.w3.org/2003/InkML" xml:id="stk4" contextRef="#ctx0" brushRef="#br0">3466 10503 0,'0'26'70,"26"-26"-62,1 26 0,-1-26 8,26 0 1,53 27 0,106-1-1,-1-26 1,131 0 0,-105 0-1,106 0 1,-132 0 0,157 0 0,-157 0-1,-26 0 1,26 0-1,-26 0 1,26 0 0,-26 0 0,0 0 0,26-26-1,-52 26 1,52 0 0,-27 0-1,-25 0 1,26 0-1,0 0 1,-53 0 0,-26-27-1,-26 27 1,26 0 0,26 0-1,27 0 1,-53 0 0,52-26 0,-52 26-1,-26 0 1,0 0 0,0 0-1,52 0 1,-26-26 0,0 0-1,-52 26 1</inkml:trace>
    </iact:actionData>
  </iact:action>
  <iact:action type="add" startTime="37239">
    <iact:property name="dataType"/>
    <iact:actionData xml:id="d5">
      <inkml:trace xmlns:inkml="http://www.w3.org/2003/InkML" xml:id="stk5" contextRef="#ctx0" brushRef="#br0">5252 11737 0,'0'26'11,"52"-26"92,-25 0-94,25 26-5,27-26 15,78 53-2,80-27-1,52-26 2,-79 0-2,26 0 0,-131 0 2,79 0-2,-53 0 1,53 0 0,-26 0-1,25 0 1,-25 0 0,26 0-1,-79 0 1,0 0 0,105 0-1,-158 0 1,159 26-16,-80-26 17,53 0-3,-53 0 2,53 0 1,0 0-3,26 27 2,-53-27 0,27 0-1,-79 0 1,0 0 1,-52 0-4,-1 0 3,211 0 0,-53 0-1,79 26 1,-211-26 0,106 0-1,-79 0 1,-26 0 0,-26 0 0,78 0-1,53 0 1,52 0 0,-52 0-1,-53 0 1,-78 0 0,-1 0-1,53 0 1,158 0 0,-211 0-1,53 0-15,27 0 16,-106 0-1</inkml:trace>
    </iact:actionData>
  </iact:action>
  <iact:action type="add" startTime="39212">
    <iact:property name="dataType"/>
    <iact:actionData xml:id="d6">
      <inkml:trace xmlns:inkml="http://www.w3.org/2003/InkML" xml:id="stk6" contextRef="#ctx0" brushRef="#br0">3204 12735 0,'26'0'26,"26"0"-21,1 0 6,-27 0 5,27 0 2,78 0-2,26 0 0,80 0 2,78 0-2,-210 0 0,79 0 1,-53 0 0,-26 0-16,-26 0 15,-27 0 1,1 0 46,-27 0-45,0 0-4,1 0 3,-1 0 0,0 0-2</inkml:trace>
    </iact:actionData>
  </iact:action>
  <iact:action type="add" startTime="41792">
    <iact:property name="dataType"/>
    <iact:actionData xml:id="d7">
      <inkml:trace xmlns:inkml="http://www.w3.org/2003/InkML" xml:id="stk7" contextRef="#ctx0" brushRef="#br0">3492 13654 0,'158'0'81,"-53"0"-73,26 0 0,1 0 9,25 0-15,132 0 13,52 0 1,-52 0 2,26 0-2,-78 26 1,-159-26 0,159 0-1,-27 0 1,-53 0 0,-52 0-1,1 0 1,25 0 0,0 0-1,0 0 1,106 0 0,-1 0-1,-183 0 1,130 0 0,-25 0-1,52 0 1,0-26 0,-26 26-1,-26-27 1,-27 27-1,-52 0 1,-27 0 0,1 0-1,-27 0 1,0 0 0,27 0 0,104 0-1,-78 0 1,-53 0 0,1 0-1,25 0 34,-26 0-33,27 0-1,-27 0 1,0-26 0,27 26-16</inkml:trace>
    </iact:actionData>
  </iact:action>
  <iact:action type="add" startTime="48281">
    <iact:property name="dataType"/>
    <iact:actionData xml:id="d8">
      <inkml:trace xmlns:inkml="http://www.w3.org/2003/InkML" xml:id="stk8" contextRef="#ctx0" brushRef="#br0">11029 5514 0,'26'0'144,"0"0"-136,27 0 5,-1 0-11,-25 0 13,25 0 2,-25 0-1,-1 0 1,26 0 0,27 0 0,52 0-1,-26 26 1,0-26-1,-26 0 1,0 0 1,0 0-2,-53 0-1,27 0 2,-27 0-16,53 0 15,-27 0 0,27 0 1,-27 0 0,-25 0 0,25 0-1,-26 0 1,80 0 0,-28 0-1,1 0 1,26 0 0,26 0-1,1 0 1,-106 0 0,53 0 0,-27 0-1,27 0 1,-26 0-1,25 0 1,-51 0 0,51 0 0,27 0 0,105 0-1,-52 0 1,0 0-1,-53 0 1,0 0 0,-53 0-1,1 0 1,-1 0 0,-25 0-1,25 0 1,27 0 0,-27 0-1,1 0 1,-1 0-16,1 0 15,26 0 0,26 0 1,-27 0 0,28 0-1,-54 0 1,1 0 0,-1 0-1,1 0 1,25 0 0,27 0 0,-52 0-1,52 0 1,-26 0-1,0 0 1,26 27 0,0-27 0,-27 0-1,1 0-15,0 0 15,0 0 1,26 0-1,-26 0 1,52 0 0,-26 0-1,-26 0 1,-1-27 0,1 27-1,-53 0-15,1 0 15,25 0 1,106 0 0,-106 0-1,1 0 1,-1 0-1,27 0 1,0 0 1,26 0-2,0 0 0,-26 0 1,0 0 0,-1 0-1,-25 0 1,26 0 0,-27 0-1,1 0 1,52 0 0,-53 0-1,53 0 1,-26 0 0,-26 0-1,-1 0 2,1 0-2,-27 0-16,0 0 16,53 0 1,-27 0-16,27 0 15,0 0 1,-53 0 0,53 0-1,-26 0 1,-1 0 0,1 0-1,25 0 1,-25 0-1,-1 0 1,1 0 0,26 0-1,-27 0-15,53 0 15,-52 0 1,52 0 0,-53 0-1,1 0 1,-1 0 0,1 0-1,26 0 1,-27 0 0,53 0-1,-52 0 1,-1 0 0,1 0-1,-1 0 1,1 0 0,-27 0-1,0 0 1,1 0 6,-1 0-8,0 0 16,0 0 18,27 27-33,78-27 1,-52 0-1,-26 0 1,-27 0 0,0 0 124,27 0-131</inkml:trace>
    </iact:actionData>
  </iact:action>
  <iact:action type="add" startTime="73298">
    <iact:property name="dataType"/>
    <iact:actionData xml:id="d9">
      <inkml:trace xmlns:inkml="http://www.w3.org/2003/InkML" xml:id="stk9" contextRef="#ctx0" brushRef="#br0">18907 16988 0,'52'0'114,"-25"0"-106,78 0 0,-27 0 0,-25 0 8,26 0 1,105 0-1,-79 0 2,105 0-2,-158 0 1,1 27 0,25-27-1,28 0 0,51 0 2,-78 0-2,26 0 0,-53 0 2,27 0-2,-26 0 1,-1 0-1,1 0 1,-1 0-16,1 0 16,-1 0 0,-25 0-1,25 0 0,-26 26 1,1-26 0</inkml:trace>
    </iact:actionData>
  </iact:action>
  <iact:action type="add" startTime="88616">
    <iact:property name="dataType"/>
    <iact:actionData xml:id="d10">
      <inkml:trace xmlns:inkml="http://www.w3.org/2003/InkML" xml:id="stk10" contextRef="#ctx0" brushRef="#br0">20089 12918 0,'52'0'88,"-26"0"-74,27 0-7,-27 0 5,27 0 5,52 0-16,26 0 15,-52-26 1,-1 26 1,-51-26-4,-1 26 3,27-26 0,-27 26-16,0 0 15,0 0 0,27 0 2,-1 0-2,1 0 1,-27 0 2,27 0-5,-27-27 3,0 27 0,0 0-1,27 0 0,-27 0 1,0 0 16,1 0 26,-1 0-35,0 0-7,1 0 0,-1 0 116</inkml:trace>
    </iact:actionData>
  </iact:action>
  <iact:action type="add" startTime="100409">
    <iact:property name="dataType"/>
    <iact:actionData xml:id="d11">
      <inkml:trace xmlns:inkml="http://www.w3.org/2003/InkML" xml:id="stk11" contextRef="#ctx0" brushRef="#br0">16675 14730 0,'131'0'96,"-52"0"-84,26 0-5,0 0 2,52 0 6,-51 0 2,130 0-1,26-26 1,-104 26 0,-53-26-1,-52 26 1,-1 0 20,-26 0-21,1 0-2,-1 0-12,0 0 13,27 0 3,-1 0-1,1 0-2,25 0 2,-51 0-1,-1 0 1,0 0-1,27 0 1,26 0-1,-1 0 1,27 0 0,-26 0 0,0 0-1,-27 0 2,27 0-2,0 0 1,26 0-1,0 0 1,0 0-17,0 0 17,53 0-1,-106 0 1,1 0-1,-27 0 1,27 0 0,-1 0-1,1 0 1,-1 0 0,1 0-1,-27 0 1,0 0 0,27 26 0,-27-26 0,0 0-1,0 0 187,1 0-187,25 0-10,-26 0 3,27 0 7,-1 0 1,80 0 0,-27 0-1,0 0 1,-26 0-1,-27 0 1,53 0-1,-79 0 1,80 0-16,51 0 15,-52 0 2,0 0-2,0 0 1,-26 0 0,26 0-1,-26 0 1,105 26 0,-1-26 1,27 0-3,-78 0 2,-53 0 1,-27 0-3,-26 0 2,27 0 0,-1 0-1,80 0 0,-27 0 1,52 0-1,-78 0 1,52 0 0,-26 0-1,79 0 1,-26 0 0,26 0 0,-106 0-1,-51 0 1,-1 0 0,0 0 0,27 0 0,-27 0-1,0 0 1,0 0 16,1 0-17,-1 0 1,26 0 0,1 0 1,52 0-2,-79 0 0,1 0 0,-1 0 2,26 0-2,1 0 1,-27 0 0,0-26-1,1 26 1,-1 0-1,0 0 1,0 0 0,27 0 40,-27-26-49,0 26 10,1 0-1,78 0 0,-53-27-15,1 27 13,-27-26 1,0 26 3,1 0-5,-27-52 3,26 52 2,0 0 127</inkml:trace>
    </iact:actionData>
  </iact:action>
</iact:actions>
</file>

<file path=ppt/ink/inkAction1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4026">
    <iact:property name="dataType"/>
    <iact:actionData xml:id="d0">
      <inkml:trace xmlns:inkml="http://www.w3.org/2003/InkML" xml:id="stk0" contextRef="#ctx0" brushRef="#br0">3046 3860 0,'26'0'145,"0"0"-139,27 0 8,78 26 2,79 0 1,-52 1-1,183-27 1,-52 26 0,0-26-1,-105 0 1,-79 0 0,-79 0-1,27 0 2,52 0-2,26 0 1,27 0-1,-27 0 1,-52 0-1,26 0 1,52 0 0,-25 0-1,25 0 1,-52 0 0,26 0-1,-78 0 1,-27 0 0,27 0 0,26 0 0,52 0 0,-79 0-1,80 0 1,-27 0-1,-53 0 1,1 0 1,52 0-2,26 0 0,0 0 1,-26 0 0,-26 0-1,-53 0-15,1 0 15,25-26-15,27 26 15,26 0 0,79 0 2,-27-27-2,80 27 0,-106 0 2,-26 0-2,-26 0 0,-27-26 1,27 26 0,79 0-1,-53 0 1,-53 0-16,80 0 15,-27-26 0,26 26 2,-79 0-2,53 0 0,-26-26 1,0 26 0,-26 0 0,52-27-1,-53 27 1,53 0 0,79 0 0,-79 0-1,53 0 1,-53 0 0,26 0-1,-52 0 1,78 0-1,-52 0 1,79 0 0,-26 0-1,78 0 1,-105 0 0,27 0 0,-27 0 0,27 0-1,-1 0 1,106 0-1,-79 0 1,-1 0 0,-25 0 0,-53 0-1,-26-26-15,-27 26 15,211 0 0,-53 0 1,-79-26-16,106 26 15,-1-53 0,-26 27 1,53-26 0,-106 25-1,106 27 1,-53 0 0,53 0-1,-53 0 1,0 0 0,-26 0 0,157-26-1,-79 0 1,27 26 0,-79 0-1,-52-27 1,-27 27 0,-26-26-1,53 26 1,-27 0 0,27 0-1,26 0 1,26 0 0,-27-26-1,-104 26-15,105 0 15,-26 0 1,25 0-1,27 0 1,1 0 0,51 0-1,-26 0 1,27 0 1,52 0-2,-78 0 0,-159 0 0,106 0 1,105 0 0,-105 0-1,-27 0 1,53 0 0,-26 0-1,-26 0 1,52 0 1,-26 0-2,0 0 1,-1 0-1,-25 0 1,183 0 0,-104 0-1,-27 0 1,0 0 0,-158 0-1,106 0 2,52 0-2,-79 0 0,-26 0 2,0 0-2,-52 0 1,-27 0 0,0 0 33,1 0-34,-1 0 17,26 0-16,80 26 0,25-26 0,1 0-1,-1 26 1,-78-26 0,-53 0-1</inkml:trace>
    </iact:actionData>
  </iact:action>
  <iact:action type="add" startTime="16893">
    <iact:property name="dataType"/>
    <iact:actionData xml:id="d1">
      <inkml:trace xmlns:inkml="http://www.w3.org/2003/InkML" xml:id="stk1" contextRef="#ctx0" brushRef="#br0">1103 5567 0,'52'0'7,"-25"0"4,25 0-3,-26 0 9,27 0-1,52 0 1,26 0 0,-26 0-1,26 0 1,1 0 0,-53 0-16,-27 0 15,1 0 2,-1 0-3,27 0 2,0 0 0,-27 0-1,-26 0 1,1 0 0,25 0 0,-25 0-1,25 0 0,1 0 1,25 0 0,-25 0-1,-1 0 1,-25 0 0,-1 0 0,26 0-1,106 0 1,-79 0 1,0 0-3,-27 0 2,-26 0-1,1 0 2,-1 0-2,26 0 2,-25 0 14</inkml:trace>
    </iact:actionData>
  </iact:action>
  <iact:action type="add" startTime="18140">
    <iact:property name="dataType"/>
    <iact:actionData xml:id="d2">
      <inkml:trace xmlns:inkml="http://www.w3.org/2003/InkML" xml:id="stk2" contextRef="#ctx0" brushRef="#br0">4175 5567 0,'26'0'14,"1"0"100,-1 0-95,0 0-13,27 0 4,-27 0 7,0 0 0,53 0 0,-26 0-16,-1 0 15,27 0 1,-27 0-1,-25 0 1,-1 0 61,0 0-63,0 0 2</inkml:trace>
    </iact:actionData>
  </iact:action>
  <iact:action type="add" startTime="21297">
    <iact:property name="dataType"/>
    <iact:actionData xml:id="d3">
      <inkml:trace xmlns:inkml="http://www.w3.org/2003/InkML" xml:id="stk3" contextRef="#ctx0" brushRef="#br0">3729 6433 0,'26'0'34,"-26"-26"-25,79 26 11,-53 0-7,105 0 4,1 0-16,-27 0 15,184-26 1,-79 26 0,52 0-1,-52 0 0,0 0 2,-52 0-2,52-27 1,-52 27-1,25-26 1,-78 26-1,0 0 2,-78 0-2,-1 0 0,-26-26 1,26 26 0,0 0 205,27 0-214,0 0 0,25 0-3,27 0 3,27 0 8,-54 0 2,-51 0-2,-1 0 33,0 0-16,0-27-16,1 27 0,-1 0 45,0 0-50,0 0 14,27 0-23,26 0 10,26 0 4,-79 27 0</inkml:trace>
    </iact:actionData>
  </iact:action>
  <iact:action type="add" startTime="30166">
    <iact:property name="dataType"/>
    <iact:actionData xml:id="d4">
      <inkml:trace xmlns:inkml="http://www.w3.org/2003/InkML" xml:id="stk4" contextRef="#ctx0" brushRef="#br0">945 8008 0,'0'27'50,"26"-27"-33,27 0-2,-27 0 1,27 52 18,-1-52-18,1 0 1,-1 0-16,80 0 16,-27 0-1,26 0 2,-26 0-2,0-26 0,-26 26 2,-27 0-3,27 0 2,0 0 0,0 0-1,52 0 1,-52 0-1,78-26 1,-104 26 0,26 0 0,-27 0-1,53-27 1,0 27-1,-26-26 1,-27 26 0,-25 0 0,-1-26 0,27 26 0,-1 0-1,27 0 1,26 0 0,0-26-1,0 26 1,-53 0 0,27 0 0,-26 0 33,288 0-35,-262 0 3,0 0-2,-27 0 1,1 0 0,-1 0-1,-25 0 3,-1 0-4,0 0 1,0 0 1,53 0 0,-26 0-1,-1 0 1,1 0 0,-27 0 0,0 0 1,0 0-4,1 0 3,78 0 0,-53 0 0,27 0-1,-53 0 1,1 0 0,25 0-1,-26 0 1,1 0 0,-1 0 33,0 0-34,0 0 23,1 0-9,-1 0 6,0 0-5,0 0-14</inkml:trace>
    </iact:actionData>
  </iact:action>
  <iact:action type="add" startTime="36411">
    <iact:property name="dataType"/>
    <iact:actionData xml:id="d5">
      <inkml:trace xmlns:inkml="http://www.w3.org/2003/InkML" xml:id="stk5" contextRef="#ctx0" brushRef="#br0">7221 9374 0,'132'0'124,"-54"-26"-116,1 26 1,0 0-3,0-27 7,-1 27 3,1 0 1,0-26 0,-26 26-1,-1 0 1,1 0 0,-1 0-1,1 0 1,-27 0 0,26 0 0,-25-26-1,-1 26 1,0 0-1,0 0 1,1 0 1,25 0-3,1 0 2,-1 0 1,27 0-16,-53 0 12,1 0 2,25 0 2,1 0-2,-27 0 0,26 0 2,-25 0-2,25 0 0,27 0 1,0 0 0</inkml:trace>
    </iact:actionData>
  </iact:action>
  <iact:action type="add" startTime="38187">
    <iact:property name="dataType"/>
    <iact:actionData xml:id="d6">
      <inkml:trace xmlns:inkml="http://www.w3.org/2003/InkML" xml:id="stk6" contextRef="#ctx0" brushRef="#br0">1313 10162 0,'52'26'57,"53"-26"-17,27 0-32,-54 0 5,27 0 6,79 0-4,-105 0 2,0 0 0,-27 0-1,27 0 1,-53 0 0,1 0-1,-1 0 1</inkml:trace>
    </iact:actionData>
  </iact:action>
  <iact:action type="add" startTime="42460">
    <iact:property name="dataType"/>
    <iact:actionData xml:id="d7">
      <inkml:trace xmlns:inkml="http://www.w3.org/2003/InkML" xml:id="stk7" contextRef="#ctx0" brushRef="#br0">7195 11186 0,'53'26'64,"-1"-26"-57,1 26 11,-1-26-8,1 0 7,52 0-1,0 0 1,0 0 0,26 0 0,53 0-1,-27 0 1,-25 0 0,25 0-1,-104 0 1,-1 0 1,1 0-2,52 0 0,0 26 2,52-26-2,-130 0 0,-1 27 2,26-27-2,1 0 0,-27 0 2,1 0-2,-1 0 18,0 0 25</inkml:trace>
    </iact:actionData>
  </iact:action>
  <iact:action type="add" startTime="44749">
    <iact:property name="dataType"/>
    <iact:actionData xml:id="d8">
      <inkml:trace xmlns:inkml="http://www.w3.org/2003/InkML" xml:id="stk8" contextRef="#ctx0" brushRef="#br0">945 12262 0,'105'0'7,"-79"0"5,27 0-1,26-26-3,-53 0 0,27 26 8,25-27-14,-25 27 14,26-26 0,-27 26 1,53-26 0,-26 26 0,0-26-1,26 26 1,0 0 0,-53 0-1,1 0 1,-27 0-1,27 0 1,25 0-1,27 0 1,53 0 0,-53-27-1,-26 27 1,-27 0 0,27 0-1,-26 0 1,-1 0 0,79 0-1,-78 0 1,-27 0-1,1 0 1,-1 0 0,0 0-1,27 0 1,-1 0 0,1 0 0,-27 0-1,0 0 1,53 0 0,0 0-1,-27 0 2,-26 0-2,1 0 17,-1 0 0,0 0-16</inkml:trace>
    </iact:actionData>
  </iact:action>
  <iact:action type="add" startTime="55919">
    <iact:property name="dataType"/>
    <iact:actionData xml:id="d9">
      <inkml:trace xmlns:inkml="http://www.w3.org/2003/InkML" xml:id="stk9" contextRef="#ctx0" brushRef="#br0">3729 15938 0,'26'0'31,"0"0"-18,0 0-2,1 0-9,25 0 11,-25 0 3,51-26 1,-25 26 0,-1-26 0,1 26-1,-1 0 1,-25 0 0,51 0-1,-25 0 1,26 0 0,131 0-1,-158 0 1,1 0-16,52 0 15,26 0 0,-26-27 1,27 27-1,-54 0 1,1 0-1,26 0 1,26 0 0,27 0-1,-27 0 1,-26-26 0,27 26 0,209 0 0,-105-26-1,27 0 1,-79-1-1,-53-52 1,-26 79 0,-52 0 0,-27 0 16,0 0-15,0 0-3,53 0 2,0 0 0,26 27 0,26-27-1,-26 0 1,0 0 0,-26 0-1,0 0 3,-27 0-4,53 0 2,-26 0 1,-26 0-3,52 0 1,0 0 2,-26 0-2,-53 0 0,0 0 34,27 0-33,-27 0 0</inkml:trace>
    </iact:actionData>
  </iact:action>
  <iact:action type="add" startTime="58083">
    <iact:property name="dataType"/>
    <iact:actionData xml:id="d10">
      <inkml:trace xmlns:inkml="http://www.w3.org/2003/InkML" xml:id="stk10" contextRef="#ctx0" brushRef="#br0">1392 16910 0,'26'0'8,"0"0"8,0-27 1,1 27-1,-1 0 1,0 0 0,79-26-1,53 26 2,-1-26-2,-25 26-15,25 0 15,-52-26 0,132 26 1,-54-53-1,1 53 1,-53-26 0,-52 26-1,-26 0 1,-27 0 33,0 0-33,1 0 0,-1 0-1,53 0 1,52 0-16,-52 0 15,26 0 1,-53 0 0,53 0-1,-26 0 1,0 0 0,0-27-1,-1 27 1,1 0-1,-26 0 1,78 0 0,-78 0-1,78 0 1,-79 0 0,27 0 1,-26 0-3,52 0 2,-27 27 1,27-27-3,1 0 2,-28 0 0,-51 0-1,-1 0 1,53 0-1,-1 0 1,1 0 0,0 0-1,52 0 1,-78 0 0,26 0 0,-53 0-1,26 0 1,-25 0-1,51 52 2,-51-52-18,51 0 16,1 0 1,-26 0-1,-27 0 1,0 0 0,0 0-1,1 0 1,25 0 0,1 0-1,-1 0 1,-25 0 0,51 0 0,54 0-1,-54 0 1,54 0 0,-54 0-1,1 0 1,-26 0 0,52 0-1,-26 0 1,-27 0 0,1 0-1,-27 0 1,26 0 0,-25 0-1,25 0 1,1 0 0,-1-26-1,27 26 1,-26 0 0,-27 0-1,0 0 1,53 0 0,0 0-1,-27 0 1,-26 0 0,1 0-1,25 0 2,53 0-2,-52 0 1,-1 0 0,1 0-1,-27 0 1,0 0 0,1 0-1,-1-26 1,0-1 1</inkml:trace>
    </iact:actionData>
  </iact:action>
  <iact:action type="add" startTime="75797">
    <iact:property name="dataType"/>
    <iact:actionData xml:id="d11">
      <inkml:trace xmlns:inkml="http://www.w3.org/2003/InkML" xml:id="stk11" contextRef="#ctx0" brushRef="#br0">28649 6958 0,'26'0'31,"1"0"-13,-1 0-8,0 53 7,0-53 0,27 26 0,26-26-1,0 26-15,-27-26 15,79 0 1,27 0-1,-53 0 1,-26 0 0,-27 26-1,53-26 1,-26 0 0,52 0 0,-26 0-1,79 0 1,-79 0 0,-52 0-17,52 0 17,-53 0-1,1 27 1,-27-27-1,53 0 1,0 0 0,52 0 0,-52 0-1,26 0 1,0 0-1,26 26 1,-78-26 0,52 0-1,-26 0 1,-1 0 0,1 0 0,-26 0 0,-27 0-1,26 0 1,-25 0 1,-27 26-2,26-26 2,0 0 14,0 0-16,1 0 2</inkml:trace>
    </iact:actionData>
  </iact:action>
  <iact:action type="add" startTime="81324">
    <iact:property name="dataType"/>
    <iact:actionData xml:id="d12">
      <inkml:trace xmlns:inkml="http://www.w3.org/2003/InkML" xml:id="stk12" contextRef="#ctx0" brushRef="#br0">28623 8770 0,'26'0'86,"27"0"-39,25 0-39,28 0-2,-28 0 2,-25 0 9,-27 0-1,79 0 2,0 0-2,26 0 0,-25 0 1,25 0 0,-52-26-1,-27 26 2,-26 0-2,1 0 0,-1 0 37,0 0-38,0 0 1,1 0 35,-1 0-27,0 0 0</inkml:trace>
    </iact:actionData>
  </iact:action>
  <iact:action type="add" startTime="82559">
    <iact:property name="dataType"/>
    <iact:actionData xml:id="d13">
      <inkml:trace xmlns:inkml="http://www.w3.org/2003/InkML" xml:id="stk13" contextRef="#ctx0" brushRef="#br0">31459 8744 0,'26'0'66,"1"0"-53,-1 0 12,0 0-8,27 0 0,25 0 0,27 0-1,-26 0 1,-26 0-1,-1 0 1,-26 0-16,1 0 31,-1 0-15,26 0-15,-25 26 13,-1-26 2,0 0 33,1 0-34,-1 0 1</inkml:trace>
    </iact:actionData>
  </iact:action>
  <iact:action type="add" startTime="87736">
    <iact:property name="dataType"/>
    <iact:actionData xml:id="d14">
      <inkml:trace xmlns:inkml="http://www.w3.org/2003/InkML" xml:id="stk14" contextRef="#ctx0" brushRef="#br0">25157 10529 0,'0'0'2,"0"-26"31,26 26-1,26 0-23,27 0-2,26 0 9,27 0 1,25-26-1,27-1-14,-105 27 14,-1 0 1,-51 0-1,-1-26 0,27 26 1,-27-26-1,26 26 1,1 0 0,26-26-1,-27 26 1,-26 0 0,1 0-1,-1 0 1,0 0 0,0 0-1,1 0 2,-1 0 33,0 0-36,0 0 2,53 0-1,-53 0 1,1 0-1,-27 26 17,26-26-16,0 0 0,-26 26 0,27-26-1,25 0 1</inkml:trace>
    </iact:actionData>
  </iact:action>
  <iact:action type="add" startTime="92284">
    <iact:property name="dataType"/>
    <iact:actionData xml:id="d15">
      <inkml:trace xmlns:inkml="http://www.w3.org/2003/InkML" xml:id="stk15" contextRef="#ctx0" brushRef="#br0">26548 11291 0,'27'0'27,"-1"0"-16,0 0 6,79 0-1,0 0 1,27 0 0,-1-27-17,-52 1 17,-27 26-1,27 0 1,0 0 0,26 0 0,0 0-1,-26 0 1,-1 0 0,-51 0-1,25-26 1,-26 26 0,1 0-1,-1 0 1,53 0 0,-53 0 0,53 0-1,-53 0 1,53 0-1,0 0 1,52 0 0,-79 0-1,106 0 1,-53 0-1,-26 0 1,0 0 0,-27 0 0,27 0-1,52 0 1,0 0 0,-26 0-1,-52 0 1,26 0 0,52 0-1,-26 0 1,-52 0-1,25 0 1,1 0 0,-26 0 0,-27 0-1,0 0 1,27 0 0,78 0-1,-78 0 1,52 0 0,-79 0-16,26 0 14,27 0 2,-26 0 0,130 0-1,1 0 1,105 0 0,-105 0-1,0 0 1,-105 0 0,26 0 0,-79 0-1,0 0 2,-26-26 84</inkml:trace>
    </iact:actionData>
  </iact:action>
  <iact:action type="add" startTime="94442">
    <iact:property name="dataType"/>
    <iact:actionData xml:id="d16">
      <inkml:trace xmlns:inkml="http://www.w3.org/2003/InkML" xml:id="stk16" contextRef="#ctx0" brushRef="#br0">23476 12052 0,'26'0'18,"1"0"-3,25 0 2,106 0-1,-53 0 0,0 0 2,52 0-2,-52 0-15,-52 0 14,26 0 3,52 0-2,0 26 1,79-26 0,-52 0-1,26 0 1,-53 0 0,-52 0-1,-27 0 1,27 27 0,105-27-1,-158 0 1,27 0-16,52 0 15,-53 0 0,-26 0 1,1 0 0,-1 0-1,0 0 1,0 0 0,27 0-1,26 0 1,-53 0 0,53 0-1,-53 0 1,27 0-16,-1 0 14,-26 0 2,1 0 79</inkml:trace>
    </iact:actionData>
  </iact:action>
  <iact:action type="add" startTime="109303">
    <iact:property name="dataType"/>
    <iact:actionData xml:id="d17">
      <inkml:trace xmlns:inkml="http://www.w3.org/2003/InkML" xml:id="stk17" contextRef="#ctx0" brushRef="#br0">23030 15912 0,'78'0'99,"-25"0"-87,-27 0-3,27 0 5,-1 0-8,-26 26 6,1-26 5,78 0-1,0 0 1,0 0 0,-26 26-16,-1-26 15,-25 0 1,26 0-1,26 0 1,52 0 0,-130 0 0,78 0-2,-53 0 2,-26-26 0,1 26-1,-1 0 1,0 0 0,27 0-1,25 0 1,54 0 0,-53 0-1,52 0 1,0 0 0,-26 0-1,53 0 1,-79 0 0,-1 0 0,-25 0 0,-1 0-1,27 0 1,-53 0-1,79 0 1,-78 0 0,25-26 0,53 26-1,-26 0 1,0 0-1,0 0 1,-27 0-1,1 0 18,-27 0-1,0 0-16,0 0 0,1 0 0,25 0-8,-26 0-1,106 0 8,-54-26 2,1 26-3,-52 0 2,51 0 0,-51 0-1,-1 0 34,0 0-16,27 0-17,-27 0-1,0 0 20,-26-27-3,26 27 110,1 0 16,-1 0-144,-26-26 343,0 0-347,0 0 0,0-1 13,0 1-14,0-27 10,0 27-6,0 0 37,0 0-35,0-1 0,-26 1 1,26-26 0,-27 52 100,27-27-105,0 1-3,-26 0 4,26 0-2,-26 26-1,0-27 35,26 1-28,-27 26-1,1-26 18,26 0-33,-79-1 15,1 27 1,-1-26 1,26 26-3,27-26 2,-27 26-1,27 0 0,0-26 1,-27 26 1,-52 0-3,0 0 2,27 0 0,51 0-1,-25 0 1,-1 0 0,1 0-1,-1 0 1,-26 0 1,27 0-2,-53 0 0,0 0 2,-79-53-2,132 53 0,-185-26 2,158 26-3,1 0 2,25 0 1,1 0-2,-1 0 0,-52 0 2,-26 0-2,26 0 1,26 0-1,0 0 1,0 0-1,53 0-15,-79 0 15,26 0 0,-26 0 1,26 0 0,1 0-1,-1 0 2,26 0 35,-183 0-40,210 0 3,-53 0 1,26 0 0,27 0 34,0 0-35,0 0 0,-1 52 1,1-52 0,-79 27-1,79-1 1,-53 0 0,53-26 0,26 26 16,-26-26-16,-1 27 57,1 25-55,26-26-12,-52-26 11,-54 79-3,28-53-13,-1 1 14,53-27 80,26 52-62,26-26-24,-26 27-1,26-27 8,-26 27-1,26-27 1,-26 0-16,0 27 15,53-53 0,-27 26 1,0-26 33,-26 26-33,27-26-1,-1 27 1,27-27 0,-1 52-1,-26-52 2,1 0-2,-27 26 0,26-26 1,0 0 0,0 0-1,1 0 1,-1 0 0,53 0 0,-27 0 0,1 0 0,-27 0-15,0 0 12,0 0 3</inkml:trace>
    </iact:actionData>
  </iact:action>
  <iact:action type="add" startTime="116664">
    <iact:property name="dataType"/>
    <iact:actionData xml:id="d18">
      <inkml:trace xmlns:inkml="http://www.w3.org/2003/InkML" xml:id="stk18" contextRef="#ctx0" brushRef="#br0">27756 16069 0,'53'0'101,"-27"0"-93,53 0-1,78 0 8,-78 0 1,105 27 1,131-27 0,-105 26-1,27-26 1,-106 0 0,0 0-1,1 0 1,25 0 0,79 0-1,-52 0 1,26 0 0,-105 0-16,-26 0 15,-26 0 0,25 0 2,54 0-2,-1 0 0,-78 0 1,25 0 0,1 26-1,0-26 2,105 0-2,-79 26 1,0-26-1,-26 0 1,-53 0-1,26 0 1,80 0 0,-1 0-1,0 0 1,-105 0-17,53 0 17,-26 0-1,-1 0 1,1 0 34,-27 0-35,53 0 0,0 0 1,-53 0 0,0 0 0,0 0-1</inkml:trace>
    </iact:actionData>
  </iact:action>
  <iact:action type="add" startTime="118459">
    <iact:property name="dataType"/>
    <iact:actionData xml:id="d19">
      <inkml:trace xmlns:inkml="http://www.w3.org/2003/InkML" xml:id="stk19" contextRef="#ctx0" brushRef="#br0">22846 16857 0,'26'0'106,"0"26"-98,-26 1 8,27-27-8,-1 0 25,0 26-17,0-26-15,79 26 15,0-26 1,53 26 0,-53-26-1,105 0 1,-79 0 0,-26 0-1,79 0 1,0 0-1,-26 0 1,-27 0 0,-26 0 0,0 0-1,-26 27 1,52-27 0,79 26-1,27-26 1,-80 0 0,-26 0-1,-78 0 1,52 0-1,0 0 1,53 0 0,-1 0 0,-52-26-1,-79 26 1,27 0 16,-27 0-16,53 0 0,0 0-1,-27 0 1,-26 0 0,53 0-1,79-27 1,-53 27 0,-26 0-1,-53-26 1,0 26 0,0 0-17,1-26 33,-1 26 43</inkml:trace>
    </iact:actionData>
  </iact:action>
</iact:actions>
</file>

<file path=ppt/ink/inkAction1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3604">
    <iact:property name="dataType"/>
    <iact:actionData xml:id="d0">
      <inkml:trace xmlns:inkml="http://www.w3.org/2003/InkML" xml:id="stk0" contextRef="#ctx0" brushRef="#br0">2284 2783 0,'27'0'131,"25"27"-123,1-27 0,-1 0 0,27 26 8,-53-26-13,27 0 9,-1 0 5,132 26 1,236 27-3,-210-27 2,0-26 0,-105 0 0,27 0-1,-27 0 2,52 0-2,-25 0 0,-1 0 2,-52 0-2,-27 0 0,53 0 3,-78 0-18,104 0 13,105 26 2,1-26 1,-1 0 0,-52 0 0,-79 0 0,0 0-1,79 0 0,26 0 2,0 0-2,-79 0-14,53-26 12,0 26 5,131-53-4,-158 27 2,80 0 0,-53 26-1,-53-26 1,-79 26 1,1 0-3,-27 0 2,0 0 1,53 0-3,26 0-14,-26 0 15,52 0 0,53 0 1,0 0 0,-79 0 0,26 0-1,-52 0 1,26 0 1,0 0-3,26-27 2,-26 27 1,0-26-3,-52 26-14,0 0 15,78 0 1,26 0-1,1 0 0,-27 0 1,1 0 0,-54 0-1,1 0 2,-26 0-2,25 0 1,-25 0-1,-27 0 1,-26-26 0,26 26-1,1 0 3,51 0-3,-51 0 1,-1 0 0,0 0 14,27 0-14,-27 0 0,105 0 0,-78 0-16,-27 0 15</inkml:trace>
    </iact:actionData>
  </iact:action>
  <iact:action type="add" startTime="6158">
    <iact:property name="dataType"/>
    <iact:actionData xml:id="d1">
      <inkml:trace xmlns:inkml="http://www.w3.org/2003/InkML" xml:id="stk1" contextRef="#ctx0" brushRef="#br0">2179 4096 0,'27'0'17,"-1"26"0,53 1-1,-27-27 1,1 26 0,52-26 0,26 26 0,27-26-1,130 79 1,-156-53-16,235 0 16,-104-26-2,78 0 2,-131 0 0,79 0-1,-52 0 1,104 0 0,-78 0-1,78 27 1,-131-27 0,105 0 0,-105 0-1,237 0 1,-237 0 0,26 0-1,0 0 1,1 0 0,-27 0-1,26 0 1,1 0 0,-27 0-1,52 0 1,-52 26 0,53-26-1,-158 0-15,131 0 15,1 26 1,-27-26-1,26 26 1,53-26-1,-27 0 1,54 27 0,-28-27-1,1 0 1,-52 26 0,25-26 0,-25 0-1,78 0 1,-53 0 0,-78 0-1,-26 0 1,-106 0 0,-26 0 0,27 0-1,52 0 1,79 0 0,-53 0 0,27 0-1,-27 0 1,0 0-1,27 0 1,26 0-1,-79 0 1,-79-26 0,0 26 0,-26-27 0,26 27-1,-26-26 3,27 26 46</inkml:trace>
    </iact:actionData>
  </iact:action>
  <iact:action type="add" startTime="12633">
    <iact:property name="dataType"/>
    <iact:actionData xml:id="d2">
      <inkml:trace xmlns:inkml="http://www.w3.org/2003/InkML" xml:id="stk2" contextRef="#ctx0" brushRef="#br0">10110 6144 0,'52'0'51,"1"0"-42,52 0-2,-53 0 10,27 0-16,105 0 16,-105 0-4,-27 0 5,80 0-2,-54 0-16,-51 0 16,78 0 1,79 0-1,-106 0 1,54 0 0,25 0-1,79 0 1,-78-26 1,-27 26-2,1 0 1,-54 0 0,80 0-1,-53 0 1,26-26 0,-52 26-1,0 0 1,-27 0 0,1-27-1,-1 1 1,27 26 0,0 0-1,79 0 1,-80 0 1,80-26-3,-79 0 2,-27 26-1,53-27 1,-26 27 0,79 0 1,-27 0-3,-26 0 2,0 0 0,0 0-1,-26-26 1,52 26 0,-26 0-1,-26 0-15,0 0 15,-1 0 2,-25-52-3,-27 52 2,79 0 1,-26 0-3,26 0 2,-52 0 0,-27 0 1,0 0 31,0 0-32,27 0 0,-27 0-1,0 0 0,1 0 2,-27-27-2</inkml:trace>
    </iact:actionData>
  </iact:action>
  <iact:action type="add" startTime="16014">
    <iact:property name="dataType"/>
    <iact:actionData xml:id="d3">
      <inkml:trace xmlns:inkml="http://www.w3.org/2003/InkML" xml:id="stk3" contextRef="#ctx0" brushRef="#br0">6013 6696 0,'53'0'32,"78"0"-24,27 0 2,-53 0-6,26 0 5,79 0 0,26 0 7,-52 0 2,-52 0 0,-54 0-4,-25 0 2,78 26 3,-52-26-5,0 0 3,157 0-1,-78 0 1,-80 0-16,54 0 15,-54-26 1,-25 26-1,-27 0 1,1 0 0,-1 0 0,0 0 0,0 0-1,1 0 1,-1 0-1,53 0 1,-53 0-1,0 0 1,27 0 0,52 0-1,0 0 2,0 0-2,26 0 1,-26 0 0,53 0-1,-80 0 1,-25 0 0,-1 0 0,-25 0-1,51 0 1,54 0 1,-27 0-3,-26-27 2,-27 27 0,-26 0 34,1 0-8,-27-26-34,26 26 4,0 0 4,27 0-1,-1 0 1,1 0 0,-1 0-1,27 0 1,-26 0 0,25 0 1,27 0-3,0-26 2,-26 0-1,26 26 1,-79 0 18</inkml:trace>
    </iact:actionData>
  </iact:action>
  <iact:action type="add" startTime="18369">
    <iact:property name="dataType"/>
    <iact:actionData xml:id="d4">
      <inkml:trace xmlns:inkml="http://www.w3.org/2003/InkML" xml:id="stk4" contextRef="#ctx0" brushRef="#br0">13025 6722 0,'52'0'76,"-26"0"-68,27 0 0,26 0 1,-27 0 9,53 0-1,27 0 0,-54 0-1,1 0 1,-53 0-1,1 0 1,-1 0 1,79 0-16,-79 0 11,0 0 4,27 0 0,0 0-1,-27 0 1,0 0 0,0 0 1,27 0-3,26 0 1,52 0 1,26 0 0,-51 0-1,-54 0 1,-26 0 33,1 0-3,-1 0-33,0 0 1,0 0-6,1 0 7,-1 0 0,79 0 1,-26 0-1,-1 0 1,-51-26 0,51 26-1,-51 0-15,-1 0 15,0 0 2,1 0-2,25 0 1,-26 0 80,1 0-89,25 0 16,-26 0-3,1 0-4,25 0-1,27 0 0,26 0 1,-53 0-1,-25 0 1</inkml:trace>
    </iact:actionData>
  </iact:action>
  <iact:action type="add" startTime="21221">
    <iact:property name="dataType"/>
    <iact:actionData xml:id="d5">
      <inkml:trace xmlns:inkml="http://www.w3.org/2003/InkML" xml:id="stk5" contextRef="#ctx0" brushRef="#br0">2389 7562 0,'0'0'1,"27"0"16,52 0 1,-1 0-2,1 0 0,26 0 2,53 0-2,-106 0 0,79 0 2,-78 0-2,26 0 1,-27 0 0,27 0-1,52 0 1,53 0 0,-53 0-1,1-52 1,-27 52 0,52 0-1,-78 0-15,-26 0 68,524 0-56,-524 0 4,52 0-1,79 26 2,0-26-2,-1 0 0,-25 0 2,-27 0-2,-78 0 1,209 52 0,-78-25-1,26-27 1,-105 0 0,27 0-1,-54 0 1,27 0 0,27 0-1,-27 0 1,26 0 1,-52 0-2,0 0 0,-27 0 1,27 0 0,-27 26-1,-25-26 1,25 0 0,-26 0-1,53 0 29,-52 0-23,25 0-5,1 0-16,-27 0 32,0 0 9,0 0-33,1 0 23,-1 0-15,0 0-1,0 0 19,1 0-20,-1 0 2,26 0 1,-25 0-3,25 0 2,-26 0-16,-26-26 17,27 26 10,-27-27 39,26 27-55</inkml:trace>
    </iact:actionData>
  </iact:action>
  <iact:action type="add" startTime="23290">
    <iact:property name="dataType"/>
    <iact:actionData xml:id="d6">
      <inkml:trace xmlns:inkml="http://www.w3.org/2003/InkML" xml:id="stk6" contextRef="#ctx0" brushRef="#br0">9296 7536 0,'26'0'228,"0"0"-222,27-26 2,-27 26 2,0 0 7,1 0-15,51 0 12,-51 0 3,235-27 0,-78 27-1,105-26 1,-105 26 0,26-26-1,-131 26 1,-27 0 0,-26 0-1,1 0 1,-1 0 0,26 0-1,-25 0 1,25 0 0,-26 0 0,1 0 32,25 0-32,-26 0 0,1 0-1,25 0 1,27 0-16,26-26 16,-52 26-1,25 0 1,-51 0 0,25 0-1,1 0 0,-27 0 1,53 0 0,-27 0-1,1 0 1,-27 0 0,0 0-1,1 0 1,25 0 0,27 0-1,-53 0-15,0 0 15,53 0 1,-26 0-1,-1 0 1,27 0 0,-27 0-1,27 26 1,-26-26 0,-27 0-1,53 0 1,0 0 1,26 0-2,-53 0 0,-26 0 2,1 0-2,-1 0 0,0 0 1,0 0 0,1 0 0,-1 0 0,0 0 0,0 0-1,1 0 2,25 0-2,27 0 0,0 0 1,-53 26-1,0-26 1,1 0 0,25 0-1,27 0 2,0 0-2,-1 0 2,-25 0-4,-27 0 37,0 0-18,1 0 0</inkml:trace>
    </iact:actionData>
  </iact:action>
  <iact:action type="add" startTime="26511">
    <iact:property name="dataType"/>
    <iact:actionData xml:id="d7">
      <inkml:trace xmlns:inkml="http://www.w3.org/2003/InkML" xml:id="stk7" contextRef="#ctx0" brushRef="#br0">2573 8192 0,'27'0'79,"25"26"-60,1-26-10,-27 0-5,26 0 3,-25 0 9,25 0 0,27 0 1,26 0-1,-53 0 1,27 0 0,0 27-1,-26-27 2,25 0-3,1 0 2,0 26 0,-53-26 0,0 0 0,27 0 0,-27 0-1,27 0 2,-1 0-2,-26 0 1,1 0-1,-1 0 80,-52 0 0,-27 0-88,27 0 17,0 0 0,-27 26-8,-104-26 0,25 53-1,80-27 1,26 0 0,-53 1-1,0-27 1,-131 26 0,105-26-1,79 26 1,78 0 19,27-26-22,26 0 3,53 27 1,-80-27-3,-25 26 2,-27 0-1,53 27-14,-27-53 14,27 0 1,-53 0 32,-131 0 5,-26 0-46,26-27 0,-26 27 5,-1 0 4,27 0-1,79 0-15,52 0 71,53 0-66,26 0 16,53 0-6,157 0 1,-210 0 0,-53 0-1,-25 0 1,-27-26 42,26 0-35,0 0-7</inkml:trace>
    </iact:actionData>
  </iact:action>
  <iact:action type="add" startTime="28239">
    <iact:property name="dataType"/>
    <iact:actionData xml:id="d8">
      <inkml:trace xmlns:inkml="http://www.w3.org/2003/InkML" xml:id="stk8" contextRef="#ctx0" brushRef="#br0">4333 8035 0,'26'0'83,"0"52"-76,27-52 10,-27 0 0,158 26 0,0 1 0,183-1-1,-209-26 1,-106 0-1,-25 0 18</inkml:trace>
    </iact:actionData>
  </iact:action>
  <iact:action type="add" startTime="35908">
    <iact:property name="dataType"/>
    <iact:actionData xml:id="d9">
      <inkml:trace xmlns:inkml="http://www.w3.org/2003/InkML" xml:id="stk9" contextRef="#ctx0" brushRef="#br0">9637 10529 0,'131'0'31,"-52"0"-20,26 0-4,-26 0 6,52-26-11,-78 26 14,-27-26-1,27 26 2,-27 0-1,0 0 2,0 0-2,53 0 2,26 0-2,53-27 0,-79 27 2,52 0-2,-52 0 0,26 0 1,0 0 1,26-26-3,-26 26 3,0 0-2,-52 0 1,-1 0 0,27 0-1,-27 0 0,27 0 2,0-26-2,-53 26-15,27 0 15,-1 0 1,-25 0-1,-1 0 1,26 0 0,53 0 0,-26 0 0,0 0-1,0 0 0,0 0 2,-1 0-2,-25 0-15,52 0 15,26 0 0,-26 0 1,26 0-1,1 0 1,-53 0 0,-27 0-1,53 0 1,0 0 0,26 26-1,1-26 2,-80 0-2,-25 0-15,-1 0 14,-26 26 2,79 1 0,-27-27 0,27 26 0,0-26-1,-1 0 0,-25 0 1,-1 0-1,1 26 1,52-26 0,0 26 0,0-26 0,0 0-1,-26 0 1,0 0 0,-1 27-1,-25-27 2,0 0-2,-1 0 0,-26 0 1,1 0 35,25 0-36,-26 0 0,1 0 0,-1 0 37</inkml:trace>
    </iact:actionData>
  </iact:action>
  <iact:action type="add" startTime="43678">
    <iact:property name="dataType"/>
    <iact:actionData xml:id="d10">
      <inkml:trace xmlns:inkml="http://www.w3.org/2003/InkML" xml:id="stk10" contextRef="#ctx0" brushRef="#br0">9979 11579 0,'26'0'111,"53"0"-94,-53 0 4,0 0-4,0 0 0,27 0-1,26 0 1,26 0 0,105 0-1,-79 0 1,-26 0 0,-26 0-1,-53 0 1,0 0 16,1 0-11,-1 0 6,0 0 6,0 0-32,27 0 30,-1 0-16,-25 0 0,25 0 1,-25 0 0,25 0-1,1 0 1,-27 0 0,0 0-1,0 0 1,1 0 0,25 0-1,106 0 1,-80 0 0,1 0-1,-53 0 1,1 0 0,25 0-1,27 0 1,0 0 0,-27 0 0,53 0-1,-26 0 1,52 0 0,-52 0-1,-26 0 1,-27 0 0,0 0-1,1 0 35,25 0-34,-26 0-1,1 0 17,-1 0 18,0 0-18,0 0 8,1 0-16,-1 0-8,0 0 16,0 0-16,1 0-1,-1 0 1,0 0 0,0 0-1,1 0 1,25 0 0,-26 0 0,27 0 0,0 0-1,-27 0 1,0 0 0,0 0 0,1 0-1,25 0 1,-52-26-1,26 26 1,53 0 10,-53 0-4,1 0-6,-1 0 16,0 0-16,0 0-1,27 0 1,-27 0 0,0 0 62,27 0 21</inkml:trace>
    </iact:actionData>
  </iact:action>
  <iact:action type="add" startTime="50338">
    <iact:property name="dataType"/>
    <iact:actionData xml:id="d11">
      <inkml:trace xmlns:inkml="http://www.w3.org/2003/InkML" xml:id="stk11" contextRef="#ctx0" brushRef="#br0">2416 12918 0,'52'0'116,"-25"0"-109,25 0 1,1 0 6,-1 0 3,132 0-16,26 0 15,-26 0 1,-53 0 0,53 0-1,-79 0 1,0 0 0,-79 0-1,106 0 0,25 0 1,27 0-1,0-26 1,78 26 0,-52 0 0,-52 0-1,0 0 2,-53 0-2,-27 0-16,-25 0 16,78 0 1,105 0 0,-78 0-1,-53 0 1,0 0 0,-26 0-1,-27 0 1,27 0 0,0 0 0,26 0-1,53 0 1,-27 0 0,-26 0-1,79 26 1,78-26 0,-52 0-1,79 0 1,-105 0 0,0 53 0,26-53-1,53 0 1,25 26 0,80-26-1,-263 0 1,26 0 0,-78 0-1,-27 0 34,-26 27-33,26-27 0,1 0-4,-1 0 7,0 0-3,0 0-1,27 26 1,-27-26-16,27 0 16,26 26-1,-27-26 1,1 0 2,52 0-5,-27 0 3,1 0 0,-26 0-1,-27 0 1,0 0 0,53 0-1,-53 0 1,1 0 0,-1 0 35</inkml:trace>
    </iact:actionData>
  </iact:action>
  <iact:action type="add" startTime="53623">
    <iact:property name="dataType"/>
    <iact:actionData xml:id="d12">
      <inkml:trace xmlns:inkml="http://www.w3.org/2003/InkML" xml:id="stk12" contextRef="#ctx0" brushRef="#br0">2521 13969 0,'26'0'34,"0"0"11,1 0-18,-1 0-2,0 0-9,0 0-14,27 0 14,-1 0 1,1 0 0,-27 0-2,53 0 1,26 0 2,26 0-2,27 0 0,-1 0 2,27 0-2,-53 0 0,1 0 1,25 0 0,-52 0-1,0 0 2,79 0-2,-26 0 1,-27 0-1,-26 0 1,26 0 0,27-26-1,0 26 2,-1 0-2,53 0 2,0 0-2,53-27 0,-106 27-15,54 0 16,-1 0-2,-53-26 2,-78 26 1,0 0-2,52 0-1,53 0 3,78 0-1,-25 0-1,-27 0 2,-105 0-2,-53 0-16,-25 0 16,-1 0 1,26 0 0,-25 0-1,78 0 1,0 0 0,-26 0-2,26 0 4,-27 0-3,54 0 1,-54 0-1,27 0 1,-52 0 0,52 0-1,-79 0 1,27 0 0,52 0-1,52 0 1,-25 0 0,25 0-1,-104 0 1,-1 0 0,1 0 0,-1 0 0,27 0-1,0 0 0,0 0-15,78 26 15,-52-26 0,-26 0 1,-53 0 35,27 0-37,-27 0 3,0 0-1,1 0-2,-1 0 2,26 0 0,-25 0-1,-1 0 59,0 0 2</inkml:trace>
    </iact:actionData>
  </iact:action>
  <iact:action type="add" startTime="58861">
    <iact:property name="dataType"/>
    <iact:actionData xml:id="d13">
      <inkml:trace xmlns:inkml="http://www.w3.org/2003/InkML" xml:id="stk13" contextRef="#ctx0" brushRef="#br0">17331 1208 0,'27'0'217,"25"0"-207,-26 0 0,1 0 0,-1 0 7,0 0-1,27 0 1,-27 0 0,0 0-1,27 0 1,-27 0 0,26 26-1,1-26 1,-1 26 0,1-26-1,-27 0 1,0 0 18,1 0-14,-1 0-8,0 0 37,1 27-35,-1-27 1,26 0 1,1 26 0,-27-26-1,27 0 1,-1 0 0,1 0-1,-1 0 1,1 0 0,-1 0-1,1 0 1,-1 0 0,1 0-1,26 0 1,-53 0 0,0 0-14,27 0 11,25 26 3,1-26 0,-53 0-1,53 0 0,-26 0 1,-1 0-1,27 0 1,-26-26 0,-27 26-1,26 0 1,27 0 0,-26 0 0,25 0 0,-25 0 0,-27 0-16,0 0 14,27 0 1,-1 0 3,-25 0-4,25 0 2,-26 0 0,27-26 0,26 26-1,0 0 2,-27-27-3,1 27 2,52 0 0,-53-26 1,1 26-3,-1-26 3,1 26-3,-1-26 2,-26 26 0,1 0 0,-1 0 32,0 0-32,1 0 0,25-27-1,27 1 1,-27 0 0,1 26-1,-27 0 1,0 0 0,53 0-1,-26-26 1,-27 26 0,0 0-1,0 0 23,1 0-11,-1 0-10,27 0-3,-1 0 2,1 0 1,-1 0-2,-26 0 0,27 0 2,-27 26-2,0-26 0,1 0 2,-1 0 32,0 0-45,-26 26 13</inkml:trace>
    </iact:actionData>
  </iact:action>
  <iact:action type="add" startTime="72983">
    <iact:property name="dataType"/>
    <iact:actionData xml:id="d14">
      <inkml:trace xmlns:inkml="http://www.w3.org/2003/InkML" xml:id="stk14" contextRef="#ctx0" brushRef="#br0">17174 2678 0,'0'27'11,"26"-27"17,0 0-27,53 0 16,26 0-1,0 26 0,-26-26 1,0 0 0,-27 0-1,1 0 3,-27 0-4,79 0 1,53 0 1,-1 0 0,1 0-2,-27 0 3,-26 0-1,-26 0-1,52 52 1,-26-25-1,0 25 1,0-52-1,-52 26 1,52-26-1,-26 0 1,-53 0 0,0 0-16,27 0 14,25 0 2,54 0 0,25 0-1,27 27 1,-53-27 0,27 0-1,-53 0 1,-53 0 0,-25 0-1,25 0 1,-26 0 0,1 0-16,25 0 14,27-27 2,-26 27 0,-1-26-1,27 0 2,-27 26-2,-25 0 0,25-26 1,-26 26 0,1 0-1,-1 0 3,0-27-3,53 27 0,-27-26 1,27 0 0,-52 0-1,-27-1 1,52-25 39,-52 25-24,26 27-28,-26-26 102,0 0-88</inkml:trace>
    </iact:actionData>
  </iact:action>
  <iact:action type="add" startTime="88422">
    <iact:property name="dataType"/>
    <iact:actionData xml:id="d15">
      <inkml:trace xmlns:inkml="http://www.w3.org/2003/InkML" xml:id="stk15" contextRef="#ctx0" brushRef="#br0">16675 5514 0,'26'0'35,"27"0"-31,-1 26 5,27-26 3,78 0-1,-78 0-1,105 0 7,-53 0-1,27 0 1,-1 0-1,1 0 1,-53 0 0,184 0 1,-132 0-3,27 0 2,-52 0 1,-1 0-3,-79 0 2,53 0 2,-26 0-5,-26 0 3,52 0 1,-26 27-3,26-27 3,-53 0-3,53 0 2,26 0-1,1 0 0,-54 0 1,28 0 0,25 0 0,26 26-1,-52-26 1,0 0 0,-26 0 0,26 0-1,-78 0-14,51 26 13,-25-26 2,-27 0-1,0 0 1,27 0 0,-27 0-1,0 0 1,1 0 0,-1 0 0</inkml:trace>
    </iact:actionData>
  </iact:action>
  <iact:action type="add" startTime="92490">
    <iact:property name="dataType"/>
    <iact:actionData xml:id="d16">
      <inkml:trace xmlns:inkml="http://www.w3.org/2003/InkML" xml:id="stk16" contextRef="#ctx0" brushRef="#br0">25419 5724 0,'27'0'8,"25"0"2,1 0-1,25 0-5,-25 0 14,-1 0-2,106 0 1,-53 0 0,26 0-1,-26 0 1,79 26 0,-79-26-16,-52 0 14,78 0 2,-52 0 0,-27 0 0,53 0-1,27 0 54,734 0-57,-787 0 4,0 0 0,-53 0 33,0 0-33,27 0 0,-1 0-1,-25 0 1,-1 0-16,53 0 16,-27 0-1,27 0 1,-53 0-1,27 0 1,-27 0 16,0 0 17,-26-26-8,26 26 55</inkml:trace>
    </iact:actionData>
  </iact:action>
  <iact:action type="add" startTime="95566">
    <iact:property name="dataType"/>
    <iact:actionData xml:id="d17">
      <inkml:trace xmlns:inkml="http://www.w3.org/2003/InkML" xml:id="stk17" contextRef="#ctx0" brushRef="#br0">17147 6381 0,'53'0'165,"-1"0"-158,27 0 0,-26 0 8,26 0 1,26 0 0,0 0 1,-27 0-1,27 0 1,-26 0 0,105 0-1,-105 0-14,-53 0 13,79 0 2,-26 0-1,52 0 1,-26 0 1,53 0-2,-79 0 0,-27 0 2,1 0-2,25 0 0,-51 0 2,-1 0-2,0 0 18,0 0-18,1 0 0,-1 0 1,0 0 13,27 0-10,-27 0-4,0 0 1,27 0 0,-27 0-15,0 0 13,1 0 2,25 0-1,1 0 1,-1 0-1,1 0 1,-27 0 0,0 0 0,0 0 0,27 0-1,-27 0 67</inkml:trace>
    </iact:actionData>
  </iact:action>
  <iact:action type="add" startTime="97202">
    <iact:property name="dataType"/>
    <iact:actionData xml:id="d18">
      <inkml:trace xmlns:inkml="http://www.w3.org/2003/InkML" xml:id="stk18" contextRef="#ctx0" brushRef="#br0">17200 6564 0,'26'0'28,"-26"27"12,-26-1-32,-27 53-1,-52-27 1,27 53 9,-1-26 0,-52 78-16,26-52 15,52-52 1,-26 26-16,-26 52 15,79-52 0,-27-53 0,27 0 1,26 1 0,0-1-1,0 0 1,-52 27 0,-106 52-1,0 0 1,27-27 0,79 27 0,25-78-17,27-1 18,0 26 13,0-25-14,-26 52 0,26-1 0,-26-51-1,0-27 1</inkml:trace>
    </iact:actionData>
  </iact:action>
  <iact:action type="add" startTime="98002">
    <iact:property name="dataType"/>
    <iact:actionData xml:id="d19">
      <inkml:trace xmlns:inkml="http://www.w3.org/2003/InkML" xml:id="stk19" contextRef="#ctx0" brushRef="#br0">15362 8218 0,'26'0'25,"0"0"-8,106 0 0,-80 0-1,132 79 1,105 26 0,-105 0 0,-1 53-1,80-53 2,-210-53-16,-27-52 12,-52 0 125,-1 0-114,-25 0 99,-1 0-115,-52 27 10,0 25-2,-26 1 0,0-27-16,104 0 14,1-26 2,0 0 0,-27 0 0,-26 0 0,-78 53-1,52-27 1,52-26 0,27 0 173,0 26-176,0-26 163,-1-26-80,27-27-90,0-25 8,0-1 2,0 0-1,0-26 1,0 0 1,0 26-3,27 1 2,-27 51 0,0 1-1,26-26 1,-26 25 1,26 1-2,0-27 0,1 1 2,-1 52-2,-26-26-2,0-1 6,0-25-5,26-1 2,0 53 17</inkml:trace>
    </iact:actionData>
  </iact:action>
  <iact:action type="add" startTime="102279">
    <iact:property name="dataType"/>
    <iact:actionData xml:id="d20">
      <inkml:trace xmlns:inkml="http://www.w3.org/2003/InkML" xml:id="stk20" contextRef="#ctx0" brushRef="#br0">21585 6381 0,'27'0'99,"-1"0"-82,79 0-10,-53 0-2,1 0 6,-1 0 3,53 0 3,27 0-1,-1-27 1,-26 27-1,-52-26 1,-27 26 25,0 0 20,-26-26-50,26 26 5,-52 0 204,-26 0-214,-1 0 15,-26 26-5,1-26 29,-159 0-42,185 0 13,-80 0-1,80 26 1,-27-26 0,27 0-16,-1 0 16,1 27-2,-27-27 2,53 0 0,157 0 331,0 26-339,-52-26 0,0 0-3,-1 0 5,-25 0 7,26 0-15,-53 0 10,0 0 53,1 0-48,-1 0-11,0 0 2,0 0 7,1-26 1,25 26 0,-26 0-1,-26-27 59</inkml:trace>
    </iact:actionData>
  </iact:action>
  <iact:action type="add" startTime="112969">
    <iact:property name="dataType"/>
    <iact:actionData xml:id="d21">
      <inkml:trace xmlns:inkml="http://www.w3.org/2003/InkML" xml:id="stk21" contextRef="#ctx0" brushRef="#br0">27257 7982 0,'27'0'17,"-1"0"82,0 0-91,0 0 25,53 0-18,-52 0 2,25 0-16,1 0 15,25 0 1,-25 0-1,-1 0 1,27 0 0,-26 0-1,52 0 1,-53 0 1,1 0-2,-1 0 0,-25 0 3,-1 0-5,0 0 3,53 0 0,0 0-1,-1-26 1,1 26 0,-53 0 0,27 0 0,-27 0 0,27 0-1,-1 0 1,-26 0 1,1 0-4,-1 0 3,27 0 0,-1 0-1,1 0 1,25 0 1,-51 0-3,-1 0 2,26 0 0,-25 0 0,51 0-1,1 0 1,26 0-1,-78 0 1,-1 0-16,0 0 15,53 0 0,-27 0 1,-25 0 0,-1 0 0,0 0-1,0 0 2,27 0-2,-27 0 0,27 0 2,25 26-2,-25-26 1,-27 26 0,0-26-1,27 0 0,-27 0 1,1 0 16,-1 0-15,0 0-15,0 27 10,27-27 4,-1 0 1,-25 0 14,-1 0-15,0 0-1,0 0 0,1 0 2,-1 0-2,0 0 1,0 0 33,1 0-33,-1 0-16,26 0 14,-25 0 2</inkml:trace>
    </iact:actionData>
  </iact:action>
  <iact:action type="add" startTime="117518">
    <iact:property name="dataType"/>
    <iact:actionData xml:id="d22">
      <inkml:trace xmlns:inkml="http://www.w3.org/2003/InkML" xml:id="stk22" contextRef="#ctx0" brushRef="#br0">22636 8560 0,'26'0'85,"0"0"-74,53 0-2,-26 0 0,-1 0 5,106 0 2,-27 0 1,0 0-1,-52 0 1,26 26-1,-26-26 1,52 53 0,-52-53 0,52 0-1,0 0-15,-78 26 15,78-26 1,-78 0-1,-27 0 1,53 0 0,0 26-1,-1-26 1,27 0 0,0 0 0,-52 0-1,-53-26 1,26 26 74</inkml:trace>
    </iact:actionData>
  </iact:action>
  <iact:action type="add" startTime="118993">
    <iact:property name="dataType"/>
    <iact:actionData xml:id="d23">
      <inkml:trace xmlns:inkml="http://www.w3.org/2003/InkML" xml:id="stk23" contextRef="#ctx0" brushRef="#br0">25761 8586 0,'52'0'33,"-26"53"-20,1-53-5,-1 0 9,79 0-1,0-27 1,0 27 0,-52 0-1,52 0 1,-79 0 0,0 0-1,0 0-11,1 0 7,-1 0 5,0 0-1,0 0 1,1 0 0,51 0 0,-51 0-1,-1 0 1,26 0-1,-25 0 1,-1 0 1,0 0-2,27 0 1,-27 0 0,27 0-1,-1 0 1,-26 0 32,1 0-32,-1 0 0,0 0-11,0 0 39,1 0-30,-1 0 2,53 0 0,-53 0-1,26 0 1,-25 0 52,25 0-36,-25 0 43</inkml:trace>
    </iact:actionData>
  </iact:action>
  <iact:action type="add" startTime="130598">
    <iact:property name="dataType"/>
    <iact:actionData xml:id="d24">
      <inkml:trace xmlns:inkml="http://www.w3.org/2003/InkML" xml:id="stk24" contextRef="#ctx0" brushRef="#br0">28360 10214 0,'0'0'2,"27"0"62,-1 0-56,0 0-1,0 0 5,27 0 5,-1 0 0,1 0-1,-1 0 1,53 0 0,-26 0-1,79 0 1,-27 0 0,0 0-1,-104 0 1,-1 0 0,0 0-1,0 0 1,1 0 0,25 0-1,-25 0 0,-1 0 2,0 0-2,0 0 1,27 0 0,-27 0-16,0 0 14,1 0 2,78 0-1,-53 0 1,-26 0 0,106 0 0,-1 0-1,27 0 1,-80 0 0,1 0-1,-26 0 1,-27 0 0,0 0-1,0 0 1,106 0 0,-54 0-1,-25 0 1,0 0 0,25 0-1,1 0 1,0 0 1,-27 53-2,1-53 0,-27 0 2,0 0-2,1 0 0,25 0 1,27 0 0,0 0-1,0 0 1,-27 0 0,1 0-1,-27 0 2,26 0-1,-25 0 1,-1 0-2,0 0-1,27 0 2,-1 0-1,-26 0 2,1 0-2,25 0 1,1 0 0,-27 0-1,27 0 1,-27 0 33,0 0-34,27 0-15,-27 0 16,0-27 14,0 27 4,1 0-19,-1 0 1</inkml:trace>
    </iact:actionData>
  </iact:action>
  <iact:action type="add" startTime="133593">
    <iact:property name="dataType"/>
    <iact:actionData xml:id="d25">
      <inkml:trace xmlns:inkml="http://www.w3.org/2003/InkML" xml:id="stk25" contextRef="#ctx0" brushRef="#br0">17384 11002 0,'0'26'34,"26"-26"-18,0 26 1,1-26 0,25 0 0,-26 0-16,1 0 14,25 27 2,53-27 0,-52 0-1,-1 0 1,1 0 0,-1 0 0,1 0-1,26 0 1,-27 0 0,53 0-1,-52 0 1,104 0 0,-52 0-1,105 0 1,-131 0-1,0 0 1,-53 0 1,0 0 14,1 0-15,-1 0-1,0 0 1,27 0 0,52 0-1,0 0 1,-26 0 0,-27 0-1,1 0 2,25 0-17,54 0 15,25 0 1,1 0-1,-53 0 2,-26-27-2,-53 27 0,0 0 34,0 0-34,106 0 1,-1 0 0,26 0-16,-51 0 17,-54 0-3,27 0 2,-53 0 15,0 0-15,1 0 0,25 0-1,53 0 1,-52 0 0,25 0-1,-25 0 1,0 0-16,25 0 15,-25 0 1,26 0 0,-1-26-1,27 26 1,-26 0 0,-53 0 0,79 0-2,-26 0 2,-26 0 0,-1 0-1,27 0 1,-26 0 0,-1 0-1,27 0 1,26 0 0,26 0-1,-105 0-16,27 0 17,26 0 0,-53 0-1,0 0 1,53 0 0,-26 0-1,52 0 1,-53-26 0,-26 26-1,1 0 1,-1 0 0,26 0-1,27 0 1,26 0 0,-78 0-17,25 0 16,27 0 1,-53 0 0,27 0-1,25 0 1,-25 0 0,-1 0-1,-25 0 1,-1 0 1,0 0-1,0 0-2,27 0 3,0 0-2,-1 0 1,-26 0 1,1 0 2,-1 0-8,26 0 5,27 0 0,-26 0-1,-27 0 2,0 0 14,0 0 1,1 0 39</inkml:trace>
    </iact:actionData>
  </iact:action>
  <iact:action type="add" startTime="142286">
    <iact:property name="dataType"/>
    <iact:actionData xml:id="d26">
      <inkml:trace xmlns:inkml="http://www.w3.org/2003/InkML" xml:id="stk26" contextRef="#ctx0" brushRef="#br0">25629 11527 0,'27'0'264,"25"0"-262,53 0 11,0 0-2,0 0 0,53 0-6,-53 0-4,0 0 9,79 0 6,-79 0 0,0 0 1,-79 0-1,53 0 1,-53 0 0,27 0 0,25 0 1,-25 0-3,52 0 2,52 0 0,80 26-1,-158-26 1,52 0 2,-79 0-17,27 0 11,-26 0 3,-27 0 0,26 0 1,27 0 0,26 26 1,0-26-3,105 0 2,-78 0 0,-54 0-1,-51 0-15,25 0 16,-25 0-1,25 0 0,1 27 1,104-27 0,-78 0-1,0 0 1,-27 0 0,27 0-1,26 0 1,79 26 0,0-26-1,-1 26 1,54-26 0,-132 26-1,0-26 1,0 27 0,-53-27-1,-25 0 2,-1 0-1,0 0-2,0 0 2,53 0 1,0 26-3,-53-26 3,53 0-1,26 0-2,0 26 2,0-26 1,-26 0-3,26 0 3,-26 0-2,-27 0 45,342 0-55,-341 0 12,-27 0-2,0 0 58,1 0-57,25 0-3,27 0-2,0 26-9,52-26 11,79 0 2,0 0 1,-184 0 66,-78-26-35,-53 26-41,-53-26 4</inkml:trace>
    </iact:actionData>
  </iact:action>
  <iact:action type="add" startTime="144909">
    <iact:property name="dataType"/>
    <iact:actionData xml:id="d27">
      <inkml:trace xmlns:inkml="http://www.w3.org/2003/InkML" xml:id="stk27" contextRef="#ctx0" brushRef="#br0">17699 12420 0,'26'0'50,"0"0"-42,132 0 0,-53 0 4,0 0 5,0-27-1,79 1 2,-53 26-2,27 0 0,-1 0 1,-52 0 0,27 0 0,-54 0-17,80 0 16,-53 0 1,26 0 0,-52 0-1,26 0 1,0 0 0,-52 0-1,-1 0 1,27 0 0,0-26-1,26 0 1,131 26 0,-131 0 0,-26 0-1,-27 0 1,27 0 0,0 0 0,79 0 0,-106-27-1,-26 27 1,27 0 0,-27 0 2,0 0-5,1 0 3,-27-26 0,26 26-1,0 0 1</inkml:trace>
    </iact:actionData>
  </iact:action>
  <iact:action type="add" startTime="151507">
    <iact:property name="dataType"/>
    <iact:actionData xml:id="d28">
      <inkml:trace xmlns:inkml="http://www.w3.org/2003/InkML" xml:id="stk28" contextRef="#ctx0" brushRef="#br0">27152 12603 0,'0'27'15,"27"-27"23,-1 0-21,0 0 0,27 0-1,25 0 1,28 0 0,-28 0 0,-25 0-1,52 0 1,-26 0-1,-1 0 1,-51 0 0,25 0-1,27 0-14,-53 0 14,0 0 1,1 0-1,25 0 1,1 0 0,-27-27-1,0 27 1,1 0 0,-1 0 0,0 0 1,0 0-3,27 0 2,-27 0-1,105 0 0,-52 0 0,-26 0 1,-27-26 0,26 26-1,-25 0 1,-1 0 0,79 0-1,53 0 1,-27 0 0,-52-26-1,-27 0 1,-26 26 0,1 0 0,52 0-1,52 0 1,-26 0 0,26 0 1,-78 0-3,25 0 2,-51 0 0,25 0-1,-26 0 1,27 0 1,-27-27-3,1 27 2,51 0 1,-25-26-3,26 26 2,-53-52 0,0 52 0,27 0 1,-27 0-2,26-27 0,-25 27 1,-1 0 16,26 0-17,-25 0 2,-1 0-2,26-26 0,1 26 2,0 0-16,-27 0 28,0-26-13,0 26 0,1 0-1,-1 0 34,0 0-16,0 0-17,1 0-1,-1 0-15,0 0 16,0 0-1,27 0 34,-27 0-13,0 0-21,1 0-2,-1 0 19,0 0 0,0 0 32</inkml:trace>
    </iact:actionData>
  </iact:action>
  <iact:action type="add" startTime="167882">
    <iact:property name="dataType"/>
    <iact:actionData xml:id="d29">
      <inkml:trace xmlns:inkml="http://www.w3.org/2003/InkML" xml:id="stk29" contextRef="#ctx0" brushRef="#br0">21664 15597 0,'26'0'8,"1"0"8,-1 0 3,0 0-2,0 0 0,27 0-1,26 0-15,-1 0 15,54 0 1,-27 0-1,-79 0 1,0 0 0,27 0 0,-1 0 0,53 0-1,53 0 1,-79 0 0,-27 0-1,-25 0 1,25 0 0,1 0-1,104 0 1,-52 0 0,53 0-1,-53 0 1,0 0 0,-26 0-1,-27 0 2,-26 0-2,53 0 0,52 0 1,-52 0 0,158 0-1,-80 0 1,-26 26-1,-78-26 1,-27 0 0,0 0 0,79 0 0,1 0-1,25 0 1,-26 0 1,-79 0-3,0 0 2,53 0 0,0 0-1,26 0 1,0 0 0,-26 0-1,-53 0 1,0 0 0,1 0-1,51 0 2,27 0 0,-52 0-3,52 0 1,-26 0 1,-27 0-1,1 0 1,-27 0 0,27 0 0,78 0-1,-52 0 0,26 0 1,-53 0 0,-26 0-1,27 0 2,52 0-2,26 0 1,1 0-1,-80 0 1,-26 0 0,1 0-1,-1 0 1,26 0 0,27 0-1,-26 0 1,52 0 0,-79 0-1,0 0 2,53 0-1,0 0-1,-27 0 1,1 0 0,-27 0-2,0 0 2,1 0 2,-1 0-4,105 0 2,-52 0 0,26 0-1,-79 0 0,1 0 17,-1 0 2,0 0-19,27 0-15,78 0 15,-26 0 1,-53 0 0,27 0-1,0 0 1,26 0 0,-26 0-1,52 0 2,-78 0-3,-27 0 2,26 0 0,-25 0-16,-1 0 14,0 0 2,53 0 0,26 0-1,26-26 1,-78 26-1,-1 0 1,1 0 0,26 0 1,26 0-3,-53 0 2,53 0 0,-52 0-1,-27 0 1,53 0 0,-53 0-1,27-27 1,-27 27 0,0 0-1,0 0 1,1 0 0,51 0-1,-51 0 1,78 0 0,-79 0 0,0 0-1,0 0 1,1 0-1,104 0 1,0 0 0,53-26-1,-105 26 1,-27 0 0,1 0 0,-27 0-1,79 0 2,-26-26-2,0 26 0,0 0 2,-53 0-2,26-26 0,80 26 1,25 0 0,27-27-1,-105 1 2,-27 26-2,-25 0 2,-1 0-2,0 0 16,-26-26 68,0 0-84,-52 26-12,25 0 4,1-27 0</inkml:trace>
    </iact:actionData>
  </iact:action>
  <iact:action type="add" startTime="171870">
    <iact:property name="dataType"/>
    <iact:actionData xml:id="d30">
      <inkml:trace xmlns:inkml="http://www.w3.org/2003/InkML" xml:id="stk30" contextRef="#ctx0" brushRef="#br0">17279 15964 0,'0'27'35,"0"-1"-30,0 26 10,0-25-9,0-1 9,0 0 1,0 0 36,52-26-32,-25 0-15,25 0 2,27 0 10,-27 0 0,1 0-1,52 0 1,-53 0-1,1 0 1,52 0 0,0 0-1,-52 0 1,-27 0 0,0 0 172</inkml:trace>
    </iact:actionData>
  </iact:action>
  <iact:action type="add" startTime="184861">
    <iact:property name="dataType"/>
    <iact:actionData xml:id="d31">
      <inkml:trace xmlns:inkml="http://www.w3.org/2003/InkML" xml:id="stk31" contextRef="#ctx0" brushRef="#br0">18776 18905 0,'0'53'47,"26"-27"-31,0-26 2,0 26-2,27-26 0,-1 0 1,27 0 0,79 26-1,-1-26 1,27 0 0,-53 0-1,53 27 1,-53-27-17,-104 0 9,-1 0-1,0 0 0,27 0-1,-1 0 2,-25 0-2,25 0 2,1 0-1,52 26 0,-53-26 0,53 26 12,-52-26-16,-1 0 4,1 0 0,-1 0 0,27 0 0,-53 0 0,53 0 0,-53 0 0,27 0 0,-1 0-1,-25 0 2,-1 0-2,0 0 2,0 0-1,1 0 0,-1 0 7,0 26-6,27-26-1,-27 0 0,27 0 0,25 0 0,-51 0 0,25 0 0,1 0 0,-1 0 0,-26 0 0,1 0 0,25 0 0,-26 0 0,1 0-1,-1 0 10,0 0-9,0 0 16,27-26 152,26 26-168,-53 0 0,27-26 0,25 0 1,1 26-2,-26 0 1,52-27 9,-27 27 0,106 0 0,-26-26 0,-53 26-1,52 0 1,1 0 0,52 0-1,-105 0-15,210 0 15,-131 0 1,0 0-1,-79 0 1,52 0 0,-52 0-1,53 0 1,-79 0 0,-27 0-1,1 0 1,-27 0-1,53 0 1,26 0-1,0 0 2,53 0-2,-106 0 1,1 0-1,-1 0 1,27 0 0,-27 0 0,27 0 0,-26 0-1,-1 0 1,1 0 0,25 0-1,-51 0 1,78 0 0,-26 0-1,52 0 0,-52 0 1,-1-26 0,-51 26-1,-1 0 1,0 0 0,27 0 0,-27 0 0,53 0-1,-53-53 1,0 53-1,27 0 1,26 0 0,-1 0 0,-25 0-1,-1 0 1,-25 0-1,-1 0 1,0 0 0,53 0-1,131-26 1,53 26 0,-185-26 0,-25 26 0,-106-26 251,1 26-266,-1-27 18,-25 27-10,-27 0 6,-53 0 1,-26 0 0,105 0-1,-26 0 1,0 0 0,-26 0-1,52 0 1,-26 0 0,0 0-1,0 0 1,26 0 0,-52 0-1,26 0 1,-26 0 0,-1 27-1,1-27 1,52 0 0,1 0 0,51 0 0,-157 0-1,27 0 0,-1 0 2,53 26-2,-26-26 0,0 0 2,-27 0-2,27 0 1,-27 26-1,27-26 1,52 0 0,27 53-16,-1-53 15,-26 0 0,1 0 1,-54 0 2,54 0-4,-27 0 1,26 0 1,0 0 0,0 0-1,-52 26 3,-27-26-4,53 0 2,0 0 0,0 0-1,-26 0 1,78 0 1,1 0-3,-27 0 2,0 0 1,1 0-3,-1 0 2,0 0 1,0 0-3,0 0 2,-26 0 0,27 0-1,-1 0 1,26 0 0,-78 0-1,52 0 1,-26 0 0,0 0-1,0 0 1,0-53-1,0 53 1,79 0-16,-27 0 15,-26 0 2,-26-26-3,-52 26 2,78 0 1,53 0-3,0 0 86,-1 0-38,1 0 32,0 0-79,0 0-14,-1 0 11,1 0 14,-27 0-10,-25 0-1,-80 0 1,79 0 0,53 0-1,0 0 33,0 0-20,-1 0-21,-25 0 6,26 0 4,-79 0-2,-27 0 0,1 53 1,105-53 0,26 26 33,0 0-10,0 0-29,26-26 4,26 0-14,-25 27 17,104-1-17,-78-26 4,-1 0 3,27 0 0,-53 0 0,27 0 0,-27 0 0,26 0 0,-25 0 1,25 0-1,-26 0 0,79 0-1,-78 0 1,25 0 1,1 0-1,-1 0-1,1-26 1,-1 26 0,1 0 1,26 0-1,-1 0-1,-25 0 1,-1 0 1,53 0-2,-26 0 2,26 0-1,-26 0 0,105 0-1,-79 0 1,-26 0 0,183 0 11,-157-27-3,-26 27 1,131 0 0,-26 0-1,52 0 1,-52-26-15,0 26 14,-132 0 0,106-26 1,-53 26-1,26 0 1,-26 0-1,0 0 1,1-53 0,-1 53-1,52-26 1,-52 26 0,26 0-1,-52 0 1,-26 0-16,104 0 16,-25 0-1,51 0 0,-78 0 1,53 0-1,-105 0 1,-1 0 0,1 0 0,25 0-1,-25 0 1,26-26 0,-53 26-1,0 0 1</inkml:trace>
    </iact:actionData>
  </iact:action>
</iact:actions>
</file>

<file path=ppt/ink/inkAction1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3959">
    <iact:property name="dataType"/>
    <iact:actionData xml:id="d0">
      <inkml:trace xmlns:inkml="http://www.w3.org/2003/InkML" xml:id="stk0" contextRef="#ctx0" brushRef="#br0">2547 3361 0,'0'26'10,"26"0"6,1-26 6,25 0 43,-26 0-57,27 0 1,-27 0 9,105 0-3,-78 0 2,131 0 0,-132 0-15,27 0 14,-53 0 0,27 0 1,-27 0 0,53 0 0,-27 0 2,27 0-7,-26 0 5,-1 0 0,79 0-1,-25-26 1,-1 26-15,52-26 15,-26 26-2,1-26 1,-1 26 2,27 0-2,-27 0 0,-52 0 2,-1 0-3,-25-27-14,-27 27 15,0 0 2,80 0-3,-80 0 2,53 0-15,26 0 13,78 0 2,-25 0-1,26 27 1,-27-27 0,53 0-1,-78 0 2,-1 0-2,-78 0-15,-1 0 15,1 0 0,-1 0 1,-26 0-16,27 0 15,-1 0 1,53 0-1,0 0 1,27 0 0,25 0-1,-25 0 1,-27 0 0,-27 0-1,1 0-15,26 26 15,132 26 1,51 1-1,-156-53-14,78 0 13,0 0 2,-53 0-1,-104 0 1,78 0 1,-52 0-16,79 0 11,-1 0 4,-52 0 1,53 0-3,-1 26 2,53-26-1,-26 0 0,26 0 1,-105 0 0,0 0-1,-78 0 1,104 26 0,0 1-1,79-27 1,-52 26 0,78-26 0,-131 0-1,-26 0 1,52 0 0,53 0-1,26 0 1,79 0 0,-105 0-1,79 0 1,-53 0 0,78 0-1,159 0 1,-106 0 0,106 0-1,-106 0 1,53-26 0,-158 26-1,-26-27 1,-105 27 0,53 0 0,26 0-1,26 0 1,-53 0-1,27 0 1,-131 0-16,78 0 15,79 0 1,0 0-1,-52 0 1,-27 0 0,0 0 0,-26 0-1,79 0 1,-52 27 0,104-27-1,-79 0 1,159 0 0,-133 0-1,80-27 1,-158 27 0,0 0-1,0 0 1,26 0-1,27 0 1,-1 0 0,-78 0 0,0 0-1,-53 0 36,1 0-37,-1 0 2,26 0-1,53 0 1,-78 0 0,-1 0-1,0 0 1,79 0-16,79 0 17,-79 0-4,-52 0 3,-1 0-16,-26 0 15,27 0 17,-27 0-16,27 0 0,-27 0-16,0 0 64,0 0-48,-26-26 0</inkml:trace>
    </iact:actionData>
  </iact:action>
  <iact:action type="add" startTime="22098">
    <iact:property name="dataType"/>
    <iact:actionData xml:id="d1">
      <inkml:trace xmlns:inkml="http://www.w3.org/2003/InkML" xml:id="stk1" contextRef="#ctx0" brushRef="#br0">6381 5488 0,'26'0'124,"0"0"-118,1 0 6,52 0 3,-1 0 2,27 0 1,79 0-2,-53 0 0,-26 0 1,-78 0-1,-1 0 1,0 0 1,1 0-2,-1 0 0,0 0 1,0 0 0,1 0-1,25 0 1,1 0-1,-27 0 1,26 0 0,27 0-1,26 0 1,-26 0 0,-27 0-1,-25 0 1,-1 0 1,53 0-17,26 0 15,79 0 0,-53 0 2,-79 0-3,27 0 1,-52 0-14,51-26 14,1 26 0,-26 0 1,-1 0 0,27 0-1,-27 0 1,1 0 0,-27-27-1,0 27 1,53 0 0,131 0-1,-105 0 1,-26-26-1,-26 26 37,-27 0-39,0 0 3,0 0 1,1 0-3,-1 0 2,26 0 0,53 0-1,1 0 1,-28 0-1,27 0 1,0 0 0,-52 0 0,26 0-1,-53 0 1,0 0 0,27 0-1,-27 0 1,0 0 0,1 0-1,-1 0 1,0 0 0,0 0-1,53 0 1,-26 0 0,-1 0-1,1 0 1,25 0 1,1 0-2,0 0 0,0 0 1,0 0 0,-53 0-16,26 0 14,-25 0 3,-1 0-1,0 0 13,27 0-11,-27 0-3,0 0 1,0 0 0,1 0-14,-1 0 14,0 0-2,0 0 2,1 0-3,-1 0 3,0 0 0,0 0-1,1 0 4,-1 0-5,0 0 34,0 0-32,27 0-1,0 0 1,25 0 0,-51 0 0,-1 0 65,0 0-77,0 0 6,1 0 5,-1 0-1,0 0 16,0 0-8,1 0-6,25 0-1,1 0 1,-27 0 0,0 0-16,0 0 16,1 0 82,25 0-81,-25 0-12,-1 0 5,0 0 5,27 0 0,-27 0 47,0 0-47,0 0 15,1 0-8,-1 0-21,0 0 14,27 0 1,25 0 0,-25 0-1,26 0 0,-53 0 1,0 0 0,0 0 129,1 0-127,-1 0-2,0 0 0,1 0 43,-1 0-37,0 0 11</inkml:trace>
    </iact:actionData>
  </iact:action>
  <iact:action type="add" startTime="25801">
    <iact:property name="dataType"/>
    <iact:actionData xml:id="d2">
      <inkml:trace xmlns:inkml="http://www.w3.org/2003/InkML" xml:id="stk2" contextRef="#ctx0" brushRef="#br0">14285 5409 0,'53'0'306,"-1"0"-299,1-53-1,78 53 17,79 0-6,26-26-1,-52 26 1,-26-26 0,-79 26-1,-27 0 0,-26 0 2,1 0-2,78 0 1,157 0-1,-104-26-14,-27 26 14,-78-27 1,-27 27-1,0 0 17,0 0-17,53 0 1,-53 0 0,1 0 0,25 0-1,-26 0 1,27 0 0,0 0-1,-27 0-15,26 0 15,27 0 1,0 0-1,-27 0 2,-25 0 31,-1 0-16,0 0-16,53 27 0,105-1-1,-132-26 1,132 0 0,-131 79-1,25-53 2,1-26-2,26 26 0,26 1 2,53-27 0,-52 0-16,-80 0 10,-26 26 5,27-26 0,26 0-1,-53 0 1,158 26 0,-132-26-1,1 0 1,-1 0 0,27 0-1,0 26 1,52-26 0,-52 0-1,-27 0 1,-25 0 1,-1 0 14,53 0-15,52 0-1,53 0 1,-105 0-15,52 0 15,-26 0-2,105 0 2,-79 0 1,-26 0-3,-78 0 2,25 0 60,-26 0-70,1 0 8,-1 0 2,0 0-16,53 0 15,26 0 1,53 0 1,52 0-3,-53 0 2,-78 0 1,-79-26-3,26 26 2,27 0 225,-27 0-234,0 0-1,27 0 2,-27 0 8,0 0-1,1 0 18,-1 0-31,0 0 28,27-26-15,-27 26 210,0 0-214,-26-26-4,26 26 59,1-27-59,25 27 0,-26 0 1,1 0 4,-1 0 42,0 0-21,1 0-2,-1 0 16,0 0-31,0 0 15,1 0 45,-27 27-57</inkml:trace>
    </iact:actionData>
  </iact:action>
  <iact:action type="add" startTime="29806">
    <iact:property name="dataType"/>
    <iact:actionData xml:id="d3">
      <inkml:trace xmlns:inkml="http://www.w3.org/2003/InkML" xml:id="stk3" contextRef="#ctx0" brushRef="#br0">28465 1365 0,'-26'0'8,"0"0"7,0-26 3,-79 26-2,0 0 1,26 0-1,26 0 2,-52 53-2,-131 52 1,52 26-1,0 0 2,132-78-3,-80 78 2,54 27-1,-1-1 1,0 1 0,27 25-1,25 1 1,1-26 0,26-27-1,-26 79 1,26-79 0,0 53-1,0 26 1,105-52 0,-53-27-1,27-52 1,-26-53 0,52 53 0,26-27-1,0 1 1,53-27 0,0-26-1,-79 0-15,0 26 15,210-26 1,-210 0-16,26 27 15,-78-27 0,-1 0 1,80 0-1,130-27 1,27-25 0,-79-27-1,-105-52 1,-52 26 0,26-79-1,-53 105-15,-26 27 15,52-132 1,-52 158-16,0-53 15,0 26 0,0 1 1,0 26-1,0-53 1,0 0 1,0-26-2,0-26 0,0-27 1,0-52-1,0 79 1,0 26 0,0 52-16,0-52 15,-26 53 0,26-53 2,-26 26-2,26 0 0,-26 53 2,26 0-2,-27 0 0,1-27 2,0-26-2,0 53 0,-1 0 2,1-27-2,0 53 19,-27-52-19,1 25 0,-53-25 3,26 26-4,53-1 1,-53 1 3,26 26-5,1-26 3,26 0-16,-27-1 15,27 27 0,0-26 1,-1 26 16,1 0-16,0 0 0,-27 0-1,27 0 1,26 26 39,-26-26-46,26 27 7,-27-1-1,1 26 1,-26 27-17</inkml:trace>
    </iact:actionData>
  </iact:action>
  <iact:action type="add" startTime="44084">
    <iact:property name="dataType"/>
    <iact:actionData xml:id="d4">
      <inkml:trace xmlns:inkml="http://www.w3.org/2003/InkML" xml:id="stk4" contextRef="#ctx0" brushRef="#br0">3729 6827 0,'105'0'79,"-53"0"-66,27-26-5,-26 26 2,-1-27 6,1 27-15,-27 0 15,26 0 0,-25-26 0,-1 26 2,26 0-2,-25 0 1,-1-26-1,0 26 2,0 0-3,27 0 2,-27 0 0,27 0-1,-27-26 2,0 26 6,1 0-15,-1 0 8,0 0 1,0 0-3,1 0 2,-1 0 1,26 0-3,1 0 2,-1 0 1,-52 26-4,27-26 3,-1 0-16,0 0 15,-26 26 37,26-26-39,1 0 2,-27 26 1,26-26-1</inkml:trace>
    </iact:actionData>
  </iact:action>
  <iact:action type="add" startTime="45445">
    <iact:property name="dataType"/>
    <iact:actionData xml:id="d5">
      <inkml:trace xmlns:inkml="http://www.w3.org/2003/InkML" xml:id="stk5" contextRef="#ctx0" brushRef="#br0">8350 6853 0,'27'0'19,"-1"0"-6,0 0 5,0 0-3,27 26 2,157 1 0,26-27-15,-26 0 13,79 0 2,-105 0 1,-53 0-3,-26 0 1,-52 0 2,-27 0-2,1 0 73,-1 0-73,0 0 14,0 0 2,1 0-22,-1 0-5,0 0 13,27 0-17,-1 0 15,27 0 1,-53 0 159,0 0-160,1 0-6,25 0-7,-26 0 8,53 0 6,-26 0 0,-27 0 32,0 0-32,79 0-1,105 26 1,-52-26 0,-27 0-1,-26 0 1,-78 0 0,-1 0 18,0 0-3,0 0 158</inkml:trace>
    </iact:actionData>
  </iact:action>
  <iact:action type="add" startTime="50157">
    <iact:property name="dataType"/>
    <iact:actionData xml:id="d6">
      <inkml:trace xmlns:inkml="http://www.w3.org/2003/InkML" xml:id="stk6" contextRef="#ctx0" brushRef="#br0">3125 8691 0,'52'0'162,"1"0"-153,-27 0-2,53 0 6,-27 0 4,80 0-1,51 0 1,-51-26 0,-27 26-1,-26 0 1,-53 0 0,0 0 16,0 0-16,1 0 1,-1 0-16,0 0 12,0 0 3,1 0 15,-1 0-15,26 0 0,-25-53-1,-1 53 18,0 0 52</inkml:trace>
    </iact:actionData>
  </iact:action>
  <iact:action type="add" startTime="53810">
    <iact:property name="dataType"/>
    <iact:actionData xml:id="d7">
      <inkml:trace xmlns:inkml="http://www.w3.org/2003/InkML" xml:id="stk7" contextRef="#ctx0" brushRef="#br0">10136 8612 0,'26'0'114,"1"0"-106,25 0-1,27 0 5,-27 0 5,80-26 0,25 0-1,-25-27 1,-1 27 1,-79 26-2,-25 0 64,-1 0-64,0 0-7,0 0-5,1 0 21,51 0-9,-25 0 1,0 0-1,-27 0 1,26 0-1,-25 0 2,25 0-2,1 0 0,-27 0 2,53 0-2,-1 0 1,1 0 0,-26 0-1,-27 0 0,0 0 1,27 26 0,-27-26 0,0 0-1,79 53 1,-52-27-1,-1-26 1,-25 53-15,-1-53 30,-26 26-16,26-26 1,0 0 0</inkml:trace>
    </iact:actionData>
  </iact:action>
  <iact:action type="add" startTime="55686">
    <iact:property name="dataType"/>
    <iact:actionData xml:id="d8">
      <inkml:trace xmlns:inkml="http://www.w3.org/2003/InkML" xml:id="stk8" contextRef="#ctx0" brushRef="#br0">3387 9426 0,'27'0'7,"78"-26"3,-53 26-3,1 0 3,130-26 8,-77 26-3,25 0 2,-26 0-1,52 0 1,-52 0 0,106 0 0,-106 0-1,-27 0 1,1 0 0,0 26-1,-27-26 1,27 0 0,-26 0 1,52 0-2,0 0 1,-26 0 0,-27 0-2,1 0 2,-1 0-1,1 0 1,25 0 0,-25 0 0,52 0-1,0 0 1,-26 0 0,-27 0-1,1 0 1,-27 0 1,53 0-2,-53 0 0,0 0 2,1 0 0,-1 0 14,0 0-17,79 0 2,-52 0 0,-1 0-15,-25 0 13,25 0 3,-26 0 146,1 0-151,-1 0 26</inkml:trace>
    </iact:actionData>
  </iact:action>
  <iact:action type="add" startTime="57502">
    <iact:property name="dataType"/>
    <iact:actionData xml:id="d9">
      <inkml:trace xmlns:inkml="http://www.w3.org/2003/InkML" xml:id="stk9" contextRef="#ctx0" brushRef="#br0">7930 9400 0,'53'0'145,"-27"0"-138,27 0 7,78 0-7,-26 26-4,26-26 9,132 0 6,-27 0-1,-105 0-4,-26 0 4,79 0-1,-79 0 1,-26 0 0,-26 0-1,52 0 1,78 0 1,-51 0-2,-53 0 0,-1 0 2,-25 0-2,26 0 1,-53 0 0,0 0 0,0 0-1,27 0 1,-1 0 0,54 0-1,-54 0 4,1 0-3,-1 0-3,53 0 5,-52 0-6,-1 0 4,1 0 0,25-26-1,-51 0 2,-1 26 98</inkml:trace>
    </iact:actionData>
  </iact:action>
  <iact:action type="add" startTime="59187">
    <iact:property name="dataType"/>
    <iact:actionData xml:id="d10">
      <inkml:trace xmlns:inkml="http://www.w3.org/2003/InkML" xml:id="stk10" contextRef="#ctx0" brushRef="#br0">2573 10345 0,'27'0'34,"-1"0"-15,26 0-2,-25 0-8,-1 0 15,26 0-7,27 0-1,0 0-13,26 0 12,0 0 3,210 0 1,-210 0-6,105 0 4,-78 0-1,-27 0 1,-79 0-1,26 0 0,-25 0 1,25 0 0,27 0-1,52 0 1,-26 0 0,-52 0-1,-1 0 1,-25 0 0,-1 0 0,26 0-1,53 0 1,105 0 0,27 0-1,-1 0 2,27 0-2,-132 0 0,0-26 2,-104 26-3,-1 0 2,0 0-1,0 0 1,1 0 0,-1 0 0,0 0-15,27 0 13,-1 0 1,158 0 1,-52 0 0,-1-26-1,-52 26 1,-52-53 0,-1 53 17,-25-26 15,-1 26-30</inkml:trace>
    </iact:actionData>
  </iact:action>
  <iact:action type="add" startTime="65964">
    <iact:property name="dataType"/>
    <iact:actionData xml:id="d11">
      <inkml:trace xmlns:inkml="http://www.w3.org/2003/InkML" xml:id="stk11" contextRef="#ctx0" brushRef="#br0">4648 11816 0,'26'0'83,"53"0"-68,52 0 2,-26 0 1,342-27-2,-316 27 0,289-26 1,-184 26 0,-104 0-1,-54 0 2,28 0-2,51 0 0,-26 0 1,27 0-15,-1-26 14,-51 26 1,25 0 1,-79 0-4,1 0 3,131 0-1,-79 0 1,-27 0-1,28 0 1,-54 0 0,-26 0 0,1 0 16,25 0-16,-26 0 0,27 0-15,-1 0 13,27 0 1,-53 0 1,27 0-1,26 0 1,0 26 0,52-26-1,-26 0 1,-26 0 0,-53 0-1,0 0 1,0 26 36,1-26-23,-1 27-13,53-27 0,-53 0-1,0 0 1,0 0 0,27 0 46,-27 0-45,1 0 1,-27 26-3,26-26 1,26 0 1,-25 0-3,25 0 2,27 52 0,26-52 0,79 0-1,-53 0 1,0 0 0,-78 0-16,-1 0 14,1 0 3,-27 0-1,-26 27-1,79-27 1,-53 0-1,0 0 17,1 0-16,-1 0-1,79 0 2,53 0-2,-53 0 0,26 0 2,-52 0-2,-53 0 0,0 0 2,53 0-2,26 0 1,131 26-1,-26-26 1,-105 0 0,-26 0 0,0 0-15,-53 0 29,1 0-27,-1 0 25,0 0-12,27 0 0,-1 0-1,27 0 1,26 0 0,26 0-1,-26 0 1,-26 0 0,-53 0-1,27 0-14,-27 0 14,27 0 0,-27 0 34,0 0-34,0 0 1,1 0-1,-1 0 1,0 0 0,27 0 0,-27 0-1,0 0 1,27 0 0,-53-26-1,26 26 1,0 0 17,0 0-31,1 0 28,-1 0 53,-26-53-69,26 53-8,1 0 3,-1 0 7,0 0-1,0 0-6,1 0 118,-27-26-117</inkml:trace>
    </iact:actionData>
  </iact:action>
  <iact:action type="add" startTime="69936">
    <iact:property name="dataType"/>
    <iact:actionData xml:id="d12">
      <inkml:trace xmlns:inkml="http://www.w3.org/2003/InkML" xml:id="stk12" contextRef="#ctx0" brushRef="#br0">2810 12525 0,'26'26'18,"0"-26"-4,27 0-6,-1 26 0,132-26 8,26 0 1,53 0 0,-27 0-1,-52 0 3,-105 0-3,-53 0 60</inkml:trace>
    </iact:actionData>
  </iact:action>
  <iact:action type="add" startTime="73752">
    <iact:property name="dataType"/>
    <iact:actionData xml:id="d13">
      <inkml:trace xmlns:inkml="http://www.w3.org/2003/InkML" xml:id="stk13" contextRef="#ctx0" brushRef="#br0">3361 13444 0,'26'0'8,"1"0"18,-1 0-9,0 0-1,0 0 1,1 0 0,51 0 0,54 0 0,-54 0-15,28 0 12,25 0 3,26 0 0,-25 0 42,104-27-52,-183 27 10,25 0-1,1 0 1,26 0 0,-26 0 0,26 0-1,0 0 1,53 0 0,-1 0-1,-26 0 1,-52-26 0,0 26-1,-53 0 1,0 0 0,1 0-1,-1 0 2,0 0 1,27 0-4,-27 0 1,27 0 1,-27 0-1,26 0 1,1 0 1,-1 0-3,1 0 2,52 0 1,0 0-3,26 0 2,27-26 1,-27 26-3,-105-26 2,1 26 1,-1 0 13,26 0-13,1 0-2,-27 0 1,79 0 0,27 0-1,-1 0 1,0 0 0,-78 0-1,-27 0 43,0 0-43,0 0 9,1 0 9,-1 0-1,0 0-15,27 0-2,-27 0 17,0 0-16,1 0-1,25 0 1,106 0-15,-27 0 13,0 0 2,-26 0 1,-78 0-4,-1 0 3,53 0 268,-53 0-280,26 0 6,1 0 6,26 0-15,104 0 12,28 0 3,-54 0 0,-26 0 0,-78 0-1,-1 0 0,27 0 1,-53 0-1,79 0 2,1 0-2,-1 0 0,-27 0 2,54 0-2,-80 0 1,-26 0 0,1 0-1,-1 0 1,26 0-1,1 0 1,-27 0 0,1 0-1,-1 0 1,0 0-1,0 0 1,27 0 0,-1 0 0,53 0-1,0 0 1,-26 0-16,0 0 15,26 0 1,-52 0-1,-27 0 1,26 0 0,27 0-1,26 0 1,-26 0 0,0 0-1,-53 0-15,0 0 16,0 0-1,1 0 3,-1 0 14,0 0 49,27 0-35,-27 0-2,0 0-29,27 0-8,52 0 9,-53 0-1,1 0 1,52 0-15</inkml:trace>
    </iact:actionData>
  </iact:action>
  <iact:action type="add" startTime="77390">
    <iact:property name="dataType"/>
    <iact:actionData xml:id="d14">
      <inkml:trace xmlns:inkml="http://www.w3.org/2003/InkML" xml:id="stk14" contextRef="#ctx0" brushRef="#br0">3466 14389 0,'26'0'34,"1"0"-29,-1 0 7,53 26 4,-1-26 0,80 26-15,26-26 16,-27 0 0,-25 0-1,52 0 0,26 0 1,-27-26-1,-78 26 1,0 0 0,-26 0-1,-26 0 1,-1 0 0,53-26 0,-78 26-1,130 0 1,-26 0-1,1 0 1,25 0 0,-104 0-1,-27 0 1,0 0 0,-26-26-1,27 26 1,51 0 0,1 0 0,-26 0-16,25 0 14,28 0 3,-1 0-3,-27 0 3,-25 0-2,-27 0 1,27 0 0,-27 0-1,26 0 1,53 0 0,0 0-1,1 0 1,-54 0-16,27 0 15,0-27 0,-53 27 1,0 0 0,0 0 0,53 0-1,26 0 1,-26 0-1,26 0 1,-52 0 0,-1 0-1,53 0 1,-79 0 0,27 0 1,-27 0-3,27 0 2,25 0-1,1 0 1,26 0 0,-26 0-1,0 0 1,-53 0 0,0 0 0,27 0-1,52 0 2,105 0-1,-79 0-2,-52 0 3,-26 0-1,-27 0-2,0 0 4,-26 27-2,53-27-1,-1 0 2,-26 0-4,1 0 2,25 0 2,132 0-1,-79 0-1,-26 0 0,0 0 2,-1 0-3,54 0 3,-1 0 0,-52 0-3,26 0 2,-53 0-1,-25 0 1,-1 0 0,105 0-1,-26 0 1,79 0 0,-105 0 1,0 0-3,-1 0 2,-25 0 0,-1 0-1,-25 0 1,-1 0 0,0 0 16,0 0-16,1 0-9,-1 0 1,53 0 8,-1-27 0,-25 27-1,-27 0 2,27 0 13,-27 0-13,-26-26-2,53 26-15,-27 0 14,0-26-13,0 26 14,1 0 17,-1 0-16,0 0-1,53 0-14,-27 0 14,-25 0 0,-1 0 52</inkml:trace>
    </iact:actionData>
  </iact:action>
  <iact:action type="add" startTime="88903">
    <iact:property name="dataType"/>
    <iact:actionData xml:id="d15">
      <inkml:trace xmlns:inkml="http://www.w3.org/2003/InkML" xml:id="stk15" contextRef="#ctx0" brushRef="#br0">28886 6774 0,'26'0'20,"0"0"-9,53 27 6,157-27-1,-26 0 1,27 0 0,-1 0-1,-105-27 1,-78 1 0,-27 26-1,0 0 80,1 0-86,25 0-5,-26 0 2,1 0 9,-1 0 0,0 0 37,-26-26-43</inkml:trace>
    </iact:actionData>
  </iact:action>
  <iact:action type="add" startTime="95456">
    <iact:property name="dataType"/>
    <iact:actionData xml:id="d16">
      <inkml:trace xmlns:inkml="http://www.w3.org/2003/InkML" xml:id="stk16" contextRef="#ctx0" brushRef="#br0">18644 8376 0,'27'0'86,"-1"0"-59,0 0-14,0 0-11,1 0 6,25 0 7,27 0 1,78 0 1,53 0 0,-52 0-1,26 0 2,-27-26-2,-25 26 0,-54-26 1,28 26-1,-54 0 2,1 0-2,25 0 1,27-27-1,-26 27 1,-26 0 0,52 0-1,0 0 1,26 0 0,27-26-1,-1 0 1,-52 26 0,-52 0-1,-27 0 2,0 0-1,1 0 0,-1 0 1,53 0-3,-27 0 2,27 0 3,52 0-7,-52 0 3,0 0 2,-1 0-2,-51 0 2,-1 0-3,27 0 1,-27 0 1,26 0 0,27 0-1,-26 0 1,-1 0 0,1 0-1,-27 0 37,0 26-7,0-26-37,-26 26 0,27-26 9</inkml:trace>
    </iact:actionData>
  </iact:action>
  <iact:action type="add" startTime="97589">
    <iact:property name="dataType"/>
    <iact:actionData xml:id="d17">
      <inkml:trace xmlns:inkml="http://www.w3.org/2003/InkML" xml:id="stk17" contextRef="#ctx0" brushRef="#br0">25130 8376 0,'79'-26'43,"0"26"-38,0-26 18,157-1-7,-131 27 1,-26-26 0,-27 26-1,27 0 1,105 0-15,26 0 13,79 0 1,-132 0 1,-25 0-1,-106 0 1,0 0 0,1 0-1,25 26 0,79-26 2,27 0-2,-53 0 1,0 0-1,-52 0 1,-27 0 0,-26-26 0,79 26-1,26 0 1,52 0 1,-78 0-3,52 0 2,-26 0-1,-78 0 18,-1 0-17,79 53 0,26-53 0,-26 0-1,-79 0 17</inkml:trace>
    </iact:actionData>
  </iact:action>
  <iact:action type="add" startTime="105410">
    <iact:property name="dataType"/>
    <iact:actionData xml:id="d18">
      <inkml:trace xmlns:inkml="http://www.w3.org/2003/InkML" xml:id="stk18" contextRef="#ctx0" brushRef="#br0">14994 9006 0,'53'0'176,"-27"0"-165,26 0-2,1 0 1,-1 0 7,-25 0-1,-1 0 1,0 0 0,27 0-1,-1 0 1,27 0 0,26 26-16,-26-26 15,0 0 0,-1 0 1,-25 0-1,-27 0 1,0 0 0,1 0 0,52 0 0,-27 0 2,53 0-4,0 0 1,-52 27 3,-27-27-4,0 0 1,0 0 3,1 0-5,-1 0 36,0 0-33,27 0-11,-27 0 5,0 0 5,27 0 1,26 0 0,-27 0-1,-26 0 1,27 0 0,26 0-1,-27 0 1,27 0 0,-27 0-1,1 0 1,-27 0 0,0 0-1,27 0 1,52 0 0,-26 0-1,0 0 1,-1 0 0,-25 0-1,-27 0 2,0 0-2,1 0 0,25 0 1,27 0 0,0 0-1,-27 0 1,-25 0 1,25 0-2,-26 0 0,27 0 2,-1 0-3,1 0 2,78 0 1,-78 0-3,25 0 2,-51 0 1,52 0-3,-27 0 2,27 0 0,0 0-1,52 0 1,-26 0-1,-26 0 1,26 0 0,52 0-1,-52 0 1,-26 0 0,-53 0 0,27 0 0,-27 26-1,53-26 3,-27 0-4,1 0 2,-1 0 0,-25 0 15,-1 0-15,27 0-9,-27 0 17,0 0-18,0 0 9,1 0 11,-1 0-9,0 0-2,0 0 0,1 0 1,51 0 1,-51 0-3,25 0 2,27 0 0,0 0-16,-27 0 15,-26 0 149</inkml:trace>
    </iact:actionData>
  </iact:action>
  <iact:action type="add" startTime="114743">
    <iact:property name="dataType"/>
    <iact:actionData xml:id="d19">
      <inkml:trace xmlns:inkml="http://www.w3.org/2003/InkML" xml:id="stk19" contextRef="#ctx0" brushRef="#br0">26049 9978 0,'53'0'28,"52"0"-25,-26 0 15,78 0-2,53-27 1,-52 27 0,0 0 0,-27 0-17,0 0 17,-52 0-1,-27 0 1,1 0 0,0 0-1,-1 0 1,53 0-1,79 0 0,26 0 1,-79 0 0,27 0-1,-106 0 1,-25 0 1,-1 0-3,26 0 2,1 0 1,-27 0-1,0 0-1,27 0 0,52 0 1,53 0 1,-53 0-2,-27 0 1,-51 0-1,-1 0 2,0 0 40</inkml:trace>
    </iact:actionData>
  </iact:action>
  <iact:action type="add" startTime="129223">
    <iact:property name="dataType"/>
    <iact:actionData xml:id="d20">
      <inkml:trace xmlns:inkml="http://www.w3.org/2003/InkML" xml:id="stk20" contextRef="#ctx0" brushRef="#br0">21559 13024 0,'26'0'66,"1"0"-61,-1 0 6,0 0-3,53 0 8,-53 0 1,132 0 0,52 0-1,-53 0 1,1 0-16,-53-27 15,52 1 0,-25 26 1,-53-26 0,-53 26-1,0 0 1,0 0 0,27 0 0,52 0 0,0 0 0,0-27-1,-26 27 1,-53-26-1,27 26 0,-1 0 1,27-26-1,-53 26 1,53 0 0,-27 0 0,53 0-1,-52 0 1,52 0 0,-26 0-1,26 0 1,-26 0 0,52 0-1,-26 0 1,-26 0-1,-1 0 1,1 0 0,-26 0 0,-1 0-1,27 0 1,-53 0 0,27 0-1,-27 0 1,27 0 0,-27 0-15,26 0 12,1 0 3,-27 0 0,27 0-1,-1 26 1,53-26 0,-52 0-1,26 0 1,-53 0 0,0 0 33,27 0-34,-1 26 1,1-26 0,-1 0-1,-26 0 1,1 0 0,-1 0 16,26 0 1,-25 0-18,-1 0 44,0 0-29,1 0-5,-1 0-9,0 0 22,0 0 74,1 0-96,-1 0-2,0 0-3,0 0 9,1 0 6,-1 0-4,0 0-7,0 0 1,1 0-16</inkml:trace>
    </iact:actionData>
  </iact:action>
  <iact:action type="add" startTime="133660">
    <iact:property name="dataType"/>
    <iact:actionData xml:id="d21">
      <inkml:trace xmlns:inkml="http://www.w3.org/2003/InkML" xml:id="stk21" contextRef="#ctx0" brushRef="#br0">22820 12341 0,'0'0'1,"0"26"22,0 0-7,0 1 1,0-1 0,0 0-1,0 0 0</inkml:trace>
    </iact:actionData>
  </iact:action>
  <iact:action type="add" startTime="138516">
    <iact:property name="dataType"/>
    <iact:actionData xml:id="d22">
      <inkml:trace xmlns:inkml="http://www.w3.org/2003/InkML" xml:id="stk22" contextRef="#ctx0" brushRef="#br0">14154 13417 0,'26'27'51,"0"-27"-42,27 0 1,-27 0-5,0 0 9,1 0 2,51 26 1,-25-26 0,-27 0-1,27 0 1,-27 0 0,53 0-1,-53 0 1,0 0 0,1 0-1,-1 0 1,0 0 0,27 0-1,-27 0 1</inkml:trace>
    </iact:actionData>
  </iact:action>
  <iact:action type="add" startTime="140548">
    <iact:property name="dataType"/>
    <iact:actionData xml:id="d23">
      <inkml:trace xmlns:inkml="http://www.w3.org/2003/InkML" xml:id="stk23" contextRef="#ctx0" brushRef="#br0">18881 13601 0,'52'0'70,"1"0"-64,-27 0 3,26 0 1,1 0 3,-1 0 4,80 0-1,-53 0 1,26 0 0,-27 0-1,1 0 1,-26 0 0,25 0 0,-25 0-1,-27 0-15,53 0 15,26 0 0,0 0 1,26 0 0,-26 0-1,0 0 1,-26 0 0,26 0-1,-52 0 1,-1 0 0,-25 0 0,-1 0 16,0 0-16,0 0-1,1 0 1,-1 0 0,0 0-1,0 0-15,1 0 15,51 0 1,1 0 0,0 0 0,0 0-1,52 0 2,-105 0-3,27 0 2,-27 0 36,0 0-42,1 0 9,25 0-4,1 0-12,-1 26 10,1-26 4,-27 0-4,0 0 3,0 0-1,27 0 1,-1 0 0,-25 0-1,-1 0 1,27 0 0,-1 0-1,27 0 2,-53 0-1,0 0-1,1 0 1,-1 0-1,0 0 1,0 0-1,1 0 1,-1 0 48,0 0-16,0 0-45,1 0 7,-1 0 10,0 0-4,0 0 0,1 0-1,-1 0 2,0 0-2</inkml:trace>
    </iact:actionData>
  </iact:action>
  <iact:action type="add" startTime="143017">
    <iact:property name="dataType"/>
    <iact:actionData xml:id="d24">
      <inkml:trace xmlns:inkml="http://www.w3.org/2003/InkML" xml:id="stk24" contextRef="#ctx0" brushRef="#br0">24763 13706 0,'52'0'7,"-25"0"3,-1 0-1,131 0 8,-52 0 1,27 0-3,-27 0 2,79 0 1,-106 0-4,80 0 3,104 0 0,-78-26-1,0 26 1,0 0 0,-105 0-1,-27 0 1,-52-26 3,26 26-6,1 0 3,-1 0 2,0 0-6,27 0 4,-1 0 0,1 0-1,-1 0 1,53 0 1,0 0-3,0 0 2,-26 0 1,-26 0-3,-1 0 2,27 0 1,79 0-3,-27 0 3,-52 0-2,-1 0 0,1 0 1,26 0 1,-52 0-3,-27 0 2,0 0 1,1 0-3,-1 0 3,0 0 2,0 0-7,79 0 4,-26 0 0,0 0-1,26 0 0,-52 0 2,-27 0-2,26 0 1,-25 0 0,25 0-1,27 0 0,0 0 2,52 0-2,-26 0 0,26 0 2,27 0-2,-79 0-15,-1 0 15,1 0 1,26 0-1,-52 0 1,52 0 0,79 0-1,-53 0 1,-52 0 0,-27 0-1,-26 0 1,1 0 0,51 0-1,80 0 1,-79 0 0,0 0-1,-53 0 48,0 0-34,0 0-3,1 0-13,-1 0 1,0 0 3,79 0-12,-79 0 5,1 0 37</inkml:trace>
    </iact:actionData>
  </iact:action>
  <iact:action type="add" startTime="146700">
    <iact:property name="dataType"/>
    <iact:actionData xml:id="d25">
      <inkml:trace xmlns:inkml="http://www.w3.org/2003/InkML" xml:id="stk25" contextRef="#ctx0" brushRef="#br0">14233 14415 0,'26'0'102,"0"0"-85,0 0-8,1 0 9,25 0-2,132 0 0,52 0 1,53 0-16,-79 0 15,-52 0 1,-79 0 1,-27 0-3,1 0 2,25 0 1,-25 0-3,-27 0 2,27 0 4,-1 0-8,53 0 3,-26 0 1,0 0-15,183 0 12,-104 0 3,-27 0 0,-104 0-1,25 0 1</inkml:trace>
    </iact:actionData>
  </iact:action>
  <iact:action type="add" startTime="149113">
    <iact:property name="dataType"/>
    <iact:actionData xml:id="d26">
      <inkml:trace xmlns:inkml="http://www.w3.org/2003/InkML" xml:id="stk26" contextRef="#ctx0" brushRef="#br0">19485 14389 0,'78'0'5,"-25"0"-1,26 0 8,-27 0-9,1 0 9,52 0 4,0 0 1,0 0-1,0 0 2,-53 0-3,-25 0 2,25 0-15,106 0 12,25 0 3,54 0 0,-80 0-1,53 0 1,-104-26 0,25 26-1,-26 0 1,0 0 0,-26-27-1,-53 27-13,53 0 11,-53 0 3,26 0-16,54 0 14,51 0 2,1 27 0,-27-27-1,26 0 1,-25 0 0,52 0 0,-1 26-1,80-26 1,-79 0 0,105 0-1,-211 0 1,1 0-1,26 26 1,53-26 1,104 0-2,-78 0 0,-26 0 1,-79 0 0,-53 0 0,26 0-1,1 0 1,26 26 0,-53-26 0,0 0-1,0 0 1,1 0 0,-1 27 0,27-27-1,52 0 1,-27 0 1,-25 0-2,-27 0-1,27 0 2,52 0 1,-53 0-2,-26 0 0,1 0 1,-1 0 0,53 0 1,-53 0-2</inkml:trace>
    </iact:actionData>
  </iact:action>
  <iact:action type="add" startTime="153146">
    <iact:property name="dataType"/>
    <iact:actionData xml:id="d27">
      <inkml:trace xmlns:inkml="http://www.w3.org/2003/InkML" xml:id="stk27" contextRef="#ctx0" brushRef="#br0">15336 15255 0,'26'-26'8,"0"26"8,0 0-1,1 0 1,78 0 1,-27 0-1,54 0 1,-1 0 0,53 0-1,26 0 1,105 0 0,26 0 0,1 0-1,-53 0 1,104 0 0,-235 0-1,-27 0 1,-52 0 0,-26 0-1,-1 0 1,27 0 0,0 0-1,0-26 1,26 26 0,26 0-1,0 0 1,0 0 1,-78-26-3,-1 26 2,1 0 0,52 0-1,79 0 2,-53 0-2,53 0 0,-79 0 1,0 0 0,-52 0 0,-27 0 2,0 0-5,27 0 3,-1 0-1,-26 0 1,1-27 0,51 27-1,1 0 1,26 0 0,-52 0-1,-1 0 1,-25 0 34,-1 0-5,0 0-13</inkml:trace>
    </iact:actionData>
  </iact:action>
  <iact:action type="add" startTime="159092">
    <iact:property name="dataType"/>
    <iact:actionData xml:id="d28">
      <inkml:trace xmlns:inkml="http://www.w3.org/2003/InkML" xml:id="stk28" contextRef="#ctx0" brushRef="#br0">17384 16096 0,'26'0'6,"0"0"2,27 0 10,78 26-1,0-26 1,53 26-3,-79-26 2,27 0-1,-27 0 1,52 0 0,-52 0 0,27 0-2,25 0 2,53 26 0,-52 1-1,-1-27 1,-25 0 0,51 0-1,1 0 1,0 0 0,52 26-1,-78-26 1,26 0 0,-53 0 0,-105 0-1,27 0 1,52 0 0,0 26-1,52-26 1,-25 0 0,-27 0-1,26 26 1,-78-26 0,-27 0 0,53 0 32,-27 27-32,1-27 0,-1 0-1,1 0 1,52 0-15,0 0 13,26 26 2,-52-26 1,-27 0-2,1 0 0,26 0 2,-53 0-3,26 0 2,1 0-1,-27 0 1</inkml:trace>
    </iact:actionData>
  </iact:action>
  <iact:action type="add" startTime="163064">
    <iact:property name="dataType"/>
    <iact:actionData xml:id="d29">
      <inkml:trace xmlns:inkml="http://www.w3.org/2003/InkML" xml:id="stk29" contextRef="#ctx0" brushRef="#br0">17778 16673 0,'52'0'15,"27"0"0,-27 0 2,80 0-1,-53 0 1,-1 0 0,54 0-1,-1 0 1,0 0 0,-52 0-1,0 26 1,26-26-1,26 0-15,-52 0 16,-53 0 0,53 0-1,-27 0 0,27 0 1,-26 0-1,26 0 1,26 0-1,0 0 1,26 0 0,-26 27-1,53-27 1,25 26 0,-25-26-1,52 0 2,26 0-2,-78 26 1,-1-26-1,-25 0 1,-27 0 0,26 27-1,-26-27 1,53 0 0,-53 26-1,0-26 1,0 0 0,26 0-1,0 0 1,1 0 0,-1 0-1,105 26 1,-104-26 0,-1 0 0,-26 0 0,53 0-1,-53 0 1,52 0 0,79 0-1,-104 0 1,-1 0 0,-26 0-1,53 0 1,-53 0 0,-27 0-1,-25-26 1,-27 26 1,0 0-3,1 0 2,25 0 0,132 0 0,-79 0-1,26 0 1,-52 0-1,0 0 1,-53 0 0,53 0-1,-26 0 1,52 0 0,0 0 0,26 0-1,-79 0 1,1 0 0,-1 0 0,-25 0 3,25 0-7,1 0 4,26 0 0,-1 0-1,27 0 1,-26 0 1,-53 0-3,53 0 1,-26 0 1,-27 0 106,0 0-91,0 0 14,1 0 4,-1 0-34,0 0 1,1 0 0,51 0-1,1 0 1,0 0 0,0 0-1,-27 0 1,1 0 0,-1 0-16,-26 0 14,27 0 2,0 0 1,-1-26-3,-26 26 2,1 0 0,-1 0-1,53 0 1,-1 0 1,1 0-3,0 0 2,0 0 0,-27 0-1,27 0 1,-26 0 0,-1 0-1,-26 0 1,1 0 246,-1 0-253,26 0 0,-25 0-2,-1 0 1,53 0 8,-27 0-1,106 0-15,-1 0 16,-52 0 0,-52-27-1,-27 27 1,0 0 16,1 0 0,-1 0-16,0 0 16,53 0-32,52 0 15,27 0 1,-1 0 1,-78 0-3,26 0 2,-52 0-17,78 0 16,-52 0 1,0 0-1,-27 0 2,53 0-2,-26 0 0,0 0 1,-53 0 0,105 0-1,0 0 1,80 0 0,-80 0-1,53 0 1,-132 0 0,-26 0 0,1 0-1,52 27 1,-27-27 0,-26 26 0,1-26 0,-1 0 16,0 0 17,0 0-34,1 0 1,25 26 0,79-26-1,-52 0 1,-26 26 37,-1-26-41,-26 0 3,53 0 1,26 0 0,-78 0-1,-1 0 144</inkml:trace>
    </iact:actionData>
  </iact:action>
  <iact:action type="add" startTime="170146">
    <iact:property name="dataType"/>
    <iact:actionData xml:id="d30">
      <inkml:trace xmlns:inkml="http://www.w3.org/2003/InkML" xml:id="stk30" contextRef="#ctx0" brushRef="#br0">23345 17277 0,'26'0'21,"0"26"-4,1-26 0,-27 27-1,26-27 0,26 0 2,27 0-2,0 0 1,78 0 0,-25 0-1,-1 0 1,-26 0-1,26 26-15,-78-26 15,78 0 1,-26 0 0,0 0-1,0 0 1,0 0 0,0 0-1,-26 0 1,0 0-1,0 0 1,26 26-1,26-26 2,53 26-2,-79-26 1,26 0 0,27 27-1,-27-27 1,-26 0 0,0 0-1,-26 0 1,-27 0 0,53 26-1,27 0 1,-27-26 0,26 0-1,-105 0-15,1 0 15,-1 0 0,53 26 1,52 27 0,-52-53-1,78 26 1,1-26 0,-132 0 65</inkml:trace>
    </iact:actionData>
  </iact:action>
  <iact:action type="add" startTime="171718">
    <iact:property name="dataType"/>
    <iact:actionData xml:id="d31">
      <inkml:trace xmlns:inkml="http://www.w3.org/2003/InkML" xml:id="stk31" contextRef="#ctx0" brushRef="#br0">30645 17513 0,'26'0'6,"0"0"11,1 0 10,-1 0-10,0 0 0,79 0-1,53 0 1,78 0 0,-131 0-1,53 0 1,-53 0 0,0 0 0,-53 0-1,-25 0 40,-1 0-42,0 0 16,27 0-12,-27 0-2,0 0 0,27 0 1,-27 0 0,0 0-16,27 0 15,26 0 1,-1 0 0,-51 0-1,-1 0 17,0 0 0,0 0-16</inkml:trace>
    </iact:actionData>
  </iact:action>
  <iact:action type="add" startTime="174170">
    <iact:property name="dataType"/>
    <iact:actionData xml:id="d32">
      <inkml:trace xmlns:inkml="http://www.w3.org/2003/InkML" xml:id="stk32" contextRef="#ctx0" brushRef="#br0">14206 18144 0,'0'26'57,"53"-26"-50,-27 26 3,0-26 27,53 0-26,26 0 1,-26 0 5,79 0-1,-1 0 1,-26 0 1,-26 0-3,0-26 2,-26 26 1,-52 0-3,25 0 2,-26 0 0,1 0 118,-1 0-123,0 0-9,0 0 2,1 0 8,-1 0 3,53 0 3,-53 0-6,53 0 5,-27 0-18,27 0 16,0 0 1,-53 0 0</inkml:trace>
    </iact:actionData>
  </iact:action>
</iact:actions>
</file>

<file path=ppt/ink/inkAction1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7340">
    <iact:property name="dataType"/>
    <iact:actionData xml:id="d0">
      <inkml:trace xmlns:inkml="http://www.w3.org/2003/InkML" xml:id="stk0" contextRef="#ctx0" brushRef="#br0">2783 3676 0,'27'0'11,"-1"0"5,0 0 7,0 0-7,1 0 1,-1 0 0,26 0-1,106 0 1,0 0-14,-80 0 11,54 0 4,-27 0-3,-53 0 3,1 0-1,25 0-1,-51 0 1,25 0 1,-25 0-2,78 0 1,52 0 0,-78 0-2,0 0 2,131 0-1,-131-26 1,-1 26 0,-51 0 0,-1 0-1,79 0 1,-26 0 0,-27 0-1,27 0 1,0 0 0,0 0-1,-27 0 0,79 0 2,-52 0-2,26 0 0,-26 0 2,-27 0-1,1 0-2,26 0 3,-27 0-1,53 0-1,-26 0 1,52 0-1,-52 0 0,-26 0 3,-1 0-3,27 0 0,0 0 1,0 0-1,-1 0 1,1 0 1,-26 0-3,25 0 2,27 0-1,27 0 1,-27 0-1,52 26 2,1-26-1,-79 0-1,-27 0 2,1 0-3,25 0 2,1 0 0,0 26-1,52-26 1,-52 0 1,26 0-2,26 0 1,-52 0-1,0 0 1,26 0-1,-79 0 2,1 0-2,-1 0 1,0 0-1,0 0 1,1 0 0,51 0 2,369 0 47,-395 27-52,27-27 3,26 0-1,-52 0-16,78 0 18,53 0-2,0 26 1,-53-26-1,0 0 2,-52 0-3,26 0 2,-26 0 1,131 0-2,-26 0 0,-27 0 2,80 0-2,-159 0 1,1 0-1,0 0 1,26 0-1,26 0 2,-26 0-2,27 26 1,-27-26-1,105 0 1,-53 0-1,106 26 2,131-26-2,-158 0 1,0 0 0,-78 0-2,0 0 2,-53 0 1,0 0-3,0 0 3,26 0-1,79 0-1,-79 0 0,1 0 2,78 0-2,-131 0 1,26 0 0,26 0-1,79 0 0,-105 0 2,0 0-2,-26 0 1,0 0 0,52 0-1,26 0 1,27 0 0,131 0-1,-183 0 1,51 0 0,-25 0-1,0 0 1,-53-26 0,-27 0-1,1 26 1,52 0 0,-25 0-1,77 0 1,-51 0 0,78 0-1,-131 0 1,-53 0 0,26 0-1,27 0 1,0 0 0,78 0-1,-25 0 1,-1 0 0,-52-26-1,52 26 1,-26 0 0,105 0 0,-52 0-1,-1 0 1,-78-27-1,26 27 1,0 0 0,53 0-1,26 0 1,-1 0 0,54 0-1,-53 0 1,-53 0 0,53-26 0,-79 26-1,105-26 0,26 26 1,0 0 0,-52 0-1,53 0 1,-80-26 0,-26 26 0,1 0 0,-27-27-1,0 27 2,-79 0-17,79 0 14,26-26 1,27 26 1,-27-26 0,53 26-1,0 0 1,-27 0 0,-25-27 0,78 27-1,-79 0 1,0 0-1,-26 0 1,-52 0-16,0 0 15,78-26 1,0 26-1,-52 0 1,26-26 0,52 26-1,-78 0 1,-26 0 0,52 0-1,-26 0 1,26 0 0,-27 0-1,27-53 1,-52 53 0,52 0-1,0 0 1,0 0 0,-52 0-1,25 0-15,-25 0 15,26 0 1,26 0-1,52 0 1,27 0 0,-53 0-1,-26 0 1,-26 0-1,0 27 1,52-27 0,-26 26 0,0-26-1,27 0 1,-27 0 0,26 0-1,-52 0 1,-27 0 0,1 0-1,-1 0 1,27 0 0,-26 0 0,-1 0-1,1 0 1,-1 0 0,1 0-1,26 0 1,-27 0 0,27 0-1,-53 0 1,27 0 0,-27 0 0</inkml:trace>
    </iact:actionData>
  </iact:action>
  <iact:action type="add" startTime="44202">
    <iact:property name="dataType"/>
    <iact:actionData xml:id="d1">
      <inkml:trace xmlns:inkml="http://www.w3.org/2003/InkML" xml:id="stk1" contextRef="#ctx0" brushRef="#br0">11318 7011 0,'26'0'103,"53"26"-94,26-26 7,0 0-8,26 0-2,-26 0 8,79-26 3,52-1-1,-52 27 1,-26 0-1,-27 0-15,-78 0 15,25 0 1,27 0-1,-26 0 1,26 0 0,27 0 0,25 0-1,1 0 1,-53 0 0,78 0-1,-77 0 1,-28 0-1,1 0 1,26 0 0,105 0 0,-52 0-1,52 0 1,-26 0 0,-1 0-1,-104 0 0,0 0 2,-26 0-2,-53 27 72,26-27-71,26 0-6,1 0 6,-1 0 1,80 26-2,-1-26 1,-26 0-1,26 0 1,-52 0 0,0 26 0,0-26-15,-1 0 13,-25 0 2,-27 0-1,0 0 1,1 0 1,25 0-1,-25 26-1,-1-26 120,0 0-73</inkml:trace>
    </iact:actionData>
  </iact:action>
  <iact:action type="add" startTime="47183">
    <iact:property name="dataType"/>
    <iact:actionData xml:id="d2">
      <inkml:trace xmlns:inkml="http://www.w3.org/2003/InkML" xml:id="stk2" contextRef="#ctx0" brushRef="#br0">1969 7720 0,'53'0'82,"26"0"-71,-27 0-4,53 0 2,-26 0-1,105 0 3,-27 0 6,-25 0 0,-1 0-1,-52 0 1,26 0 2,-26 0-5,-1 0 3,-25 0 2,-27 0-6,0 0 4,27 0-16,26 0 15,26 0 0,0 0 1,-27 0 0,1 0-1,-26 0 1,-1 0 0,27 0-1,0 0 1,26 0 0,0 0-1,-26 0 1,-27 0 0,1 0-1,-27 0 1,53 0 0,-53 0-1,27 0 1,25 26 0,-25-26-16,52 0 14,0 26 2,26 0 0,1-26-1,-27 27 1,0-27 0,-27 0-1,-25 26 1,78-26 0,27 0-1,-106 0 1,106 0 0,-106 0-1,53 0 1,-26 0 0,26 0 0,-52 0-1,-27 0 1,0 0-1,53 0 231,-53 0-239,79 0-1,0 0 0,0 0 8,0 0 2,53 0-1,0 0 1,-80 0 0,-51 0-1,-1 0 2,26 0-2,106 0 1,26 0 0,52 0-1,-105 0 1,-78 0 0,26 0-1,0 0 1,52 0 0,-26 0-1,-26 0 1,-1 0 0,1 0-1,-26 0 1,25 0 0,106 0-1,-52 0 2,-1 0-2,-52 0 0,-27 0-14,27 0 14,0 0 2,26 0-3,0 0 2,-26 0 1,-53 0-3,26 0 2,1 0 1,-27 0-3,27 0 2,-1 0-1,1 0 0,-1 0 1,-25 0 1,25 0-2,27 0 1,0 26 0,-1-26-1,1 0 1,0 0 1,-53 0-3,105 0 1,1 0 2,25 0-2,-52 0 0,-52 0 1,26 0 0,-1 0-1,-25 0 2,-1 0-2,1 26 0,-27-26 2,79 0-2,-52 0 0,-27 0 1,0 0 17,1 0 24,78 0-50,-79 0 9,0 0 0,0 0 0,1 0-15,-1 0 14,0 0 16,0 0 1,1 0-27,-1 0 21,-26 27-10,26-27 0,1 26-1,-1-26 38,0 0-38,0 0 65,1 0-17</inkml:trace>
    </iact:actionData>
  </iact:action>
  <iact:action type="add" startTime="51144">
    <iact:property name="dataType"/>
    <iact:actionData xml:id="d3">
      <inkml:trace xmlns:inkml="http://www.w3.org/2003/InkML" xml:id="stk3" contextRef="#ctx0" brushRef="#br0">14784 7851 0,'53'0'8,"25"0"4,1 0 4,-26 0 1,104 0 0,-78 0-1,-26 0 1,-1 0 0,27 0-1,52 0 1,-78 0 0,25 0-1,-25 0 1,-1 0 0,-25 0-1,-1 0 2,0 0 50</inkml:trace>
    </iact:actionData>
  </iact:action>
  <iact:action type="add" startTime="52472">
    <iact:property name="dataType"/>
    <iact:actionData xml:id="d4">
      <inkml:trace xmlns:inkml="http://www.w3.org/2003/InkML" xml:id="stk4" contextRef="#ctx0" brushRef="#br0">1707 8980 0,'52'0'21,"53"0"-15,27 0 12,104 0-3,-52 0-13,-53 0 13,-26 0 1,53 0 0,-132-26-15,0 26 15,0 0 17,1 0-16,-1 0 0,0 0-1,27 0 1,-106-27 46,1 1-42,-106-53-4,-183-26 0,78 79-1,-26 26 1,263 0-1,79 0 73,-1 0-81,27 0 0,26 0 4,-26 0 5,131 0 0,-79-52-1,-105 52-15,-52 0 32,-53 0-17,27 0 1,-158 52-1,26 27 1,-79 0 0,132-53 0,105 0-12,104-26 74,1 0-70,26 0-1,-26 0 7,-26 0 2,25 0 0,-51 0 4,-80 0 24,-183 26-28,157 1-1,79-1 1,52-26-1,27 0 1,26 0 0,184 0 0,-52 0 1,-106-26-2,-79 26-15</inkml:trace>
    </iact:actionData>
  </iact:action>
  <iact:action type="add" startTime="58369">
    <iact:property name="dataType"/>
    <iact:actionData xml:id="d5">
      <inkml:trace xmlns:inkml="http://www.w3.org/2003/InkML" xml:id="stk5" contextRef="#ctx0" brushRef="#br0">9059 11317 0,'27'0'7,"25"0"193,-26 0-188,27 0-5,0 0 2,-1 0 7,-26 0 1,1 0-15,-1 0 29,0 0-14,53 0 0,26-26-15,-26 26 13,-27 0 2,27-27 0,-53 1-1,53 26 2,0 0-2,26 0 0,-53 0 1,-25 0 0,-1 0 0,0 0-1,27 0 0,25 0 1,-25 0-1,-1 0 1,-25 0 0,-1 0 0,0 0-1,1 0 2,25 0 14,-26 0 20,-78 26 5</inkml:trace>
    </iact:actionData>
  </iact:action>
  <iact:action type="add" startTime="59989">
    <iact:property name="dataType"/>
    <iact:actionData xml:id="d6">
      <inkml:trace xmlns:inkml="http://www.w3.org/2003/InkML" xml:id="stk6" contextRef="#ctx0" brushRef="#br0">3939 12157 0,'26'0'10,"0"0"-4,1 0 11,-1 0 0,105 0-1,-52 0 1,0 0 0,26 0 0,-26 0-1,52 0 0,-79 0-15,1 0 16,157 0-1,-158 0 0,-25 0 1</inkml:trace>
    </iact:actionData>
  </iact:action>
  <iact:action type="add" startTime="60917">
    <iact:property name="dataType"/>
    <iact:actionData xml:id="d7">
      <inkml:trace xmlns:inkml="http://www.w3.org/2003/InkML" xml:id="stk7" contextRef="#ctx0" brushRef="#br0">5619 12236 0,'53'0'35,"-27"0"-26,27 0 3,-1 0-10,1 0 14,-27 0 1,0 0 14,27 0-13,-27 0-2,53 0 0,26 0 2,26 0-2,-52 0 0,0-26 2,-27 26-17,-25 0 16,-1 0-1,0 0 16,0 0 18,1 0-33,-1 0-1,26 0 1,1 0 1,-1-27-3,1 27 2,-27 0 0,0 0 1,1 0-3,-1 0 2,0 0 0,0 0-13,1 0 10,25-26 2,1 26 2,-27 0-3,27 0 1,-1 0 1,27 0-1,-27 0 1,27 0 0,0 0-1,52 0 1,0 0 0,1-26 0,-27 26-1,26 0 1,53 0 0,-53 0 0,-26 0 0,-52 0-1,-27 0 0,0 0 1,1 0 0,25 0-1,-26 0 1,53 0 1,0 0-2,-53 0-15,53 0 15,0 0 0,26 0 1,-26 0 0,-27 0-1,-26 0 2,1 0-2,-1 0 1,26 0 0,1 0 0,26 0 0,-53 0 0,0 0 42,0 0 131,1 0-122</inkml:trace>
    </iact:actionData>
  </iact:action>
  <iact:action type="add" startTime="63274">
    <iact:property name="dataType"/>
    <iact:actionData xml:id="d8">
      <inkml:trace xmlns:inkml="http://www.w3.org/2003/InkML" xml:id="stk8" contextRef="#ctx0" brushRef="#br0">3729 12840 0,'0'26'64,"26"0"-52,26-26-3,27 0 7,0 0-15,26 0 14,26 0 2,158 0 0,-52 0-1,-80 0 1,-52 0 0,-26 0 0,-27 0-1,27 0 1,-26 0 0,-1-26-1,-25 26 1,-1 0 0,0 0 1</inkml:trace>
    </iact:actionData>
  </iact:action>
  <iact:action type="add" startTime="64218">
    <iact:property name="dataType"/>
    <iact:actionData xml:id="d9">
      <inkml:trace xmlns:inkml="http://www.w3.org/2003/InkML" xml:id="stk9" contextRef="#ctx0" brushRef="#br0">6539 12813 0,'0'27'111,"26"-27"-103,0 0 2,0 0 2,1 0 4,25 0 1,158 0 0,26 0 0,27 0-1,52 0 1,-78 0 0,-54 0 0,-130 0-1,-1 0 17,-25 0-16,-1 0 0,26 0-15,53 0 13,-26 0 1,-26-27 1,-1 27-1,27 0 1,0 0 0,-27 0 0,1 0-1,-1 0 2,132 0-2,-131 0 0,78 0 2,-78 0-18,-1 0 15,79 0 2,-52 0 0,79 0-1,-27 0 1,-26 0 0,-26 0-1,-27 0 1,27 0 0,-26 0 0,-27-26-1,0 0 2,-131 26 32,79 0-34,-237 52 0</inkml:trace>
    </iact:actionData>
  </iact:action>
  <iact:action type="add" startTime="65642">
    <iact:property name="dataType"/>
    <iact:actionData xml:id="d10">
      <inkml:trace xmlns:inkml="http://www.w3.org/2003/InkML" xml:id="stk10" contextRef="#ctx0" brushRef="#br0">3676 13759 0,'0'26'56,"26"-26"-45,53 0-2,-26 26 3,26-26 2,-1 0 2,80 0 2,-53 0-2,-53 0 0,-25 0 2,25 0-16,1 0 13,-27 0 1,53 0 1,-27 0-1,1 0 0,-27 0 43</inkml:trace>
    </iact:actionData>
  </iact:action>
  <iact:action type="add" startTime="66367">
    <iact:property name="dataType"/>
    <iact:actionData xml:id="d11">
      <inkml:trace xmlns:inkml="http://www.w3.org/2003/InkML" xml:id="stk11" contextRef="#ctx0" brushRef="#br0">5462 13732 0,'26'0'27,"27"0"-23,-27 0 9,79 0 5,26 0-2,-26 0 0,-26 0 1,-26 0 0,25 0-1,106 0 2,26 0-2,158 0 0,-106 0-14,1-26 15,-132 26-1,-104 0 0,-1 0 47,0 0-32,105-26 225,-104 26-249,25 0 2,1 0 8,26 0-1,-27 0 1,-26 0 0,1 0-1,25 0 1,27 0 0,0 0-1,-53 0 1,0 0 0,0 0-1,1 0 1,51 0 0,-51 0 0,-1 0-17,0 0 17,1 0 2,-27-26-5,26 26 3,26 0 0,-25 0-1,-1 0 49,0 0-18,0 0-11,-26-27-18</inkml:trace>
    </iact:actionData>
  </iact:action>
  <iact:action type="add" startTime="68787">
    <iact:property name="dataType"/>
    <iact:actionData xml:id="d12">
      <inkml:trace xmlns:inkml="http://www.w3.org/2003/InkML" xml:id="stk12" contextRef="#ctx0" brushRef="#br0">5383 14310 0,'26'0'17,"1"0"31,25 0-38,-26 0-3,27 0 4,52 0 6,105 0-16,26 0 16,-26 0-1,-26 0 1,-105 0-1,79 0 1,25 0 1,27 26-3,27-26 2,-132 0 0,-53 0-1,-25 0 94,25 0-102,-26 0-2,1 0 20,-1-26-10,0 26 1,53 0-1,-53 0 1,79 0-15,-52 0 14,-27 0 0,27-26 0,52 26 2,78 0-2,1 0 0,-26 0 1,-53 0 0,-53 0-1,1 0 1,-27 0 0,0 0-1,27-26 1,-27 26 1,0 0 5,1 0 3,-1 0 24</inkml:trace>
    </iact:actionData>
  </iact:action>
  <iact:action type="add" startTime="74319">
    <iact:property name="dataType"/>
    <iact:actionData xml:id="d13">
      <inkml:trace xmlns:inkml="http://www.w3.org/2003/InkML" xml:id="stk13" contextRef="#ctx0" brushRef="#br0">8193 16411 0,'26'0'9,"27"0"-2,-27 0 10,26-27 1,-25 27-3,-1 0 2,53 0 1,-53 0-2,0 0 0,1 0 34,-1 0-34,0 0 1,0 0 0,27 0 0,-27 0-1,0 0-10,1 0 22,25 0-12,-26 0 1,27 0 0,-1 27-1,1-27 1,-27 0-12,0 0 7,27 0 5,26 0-1,0 0 1,-27 0 0,-26 0-1,1 0 2,25 26-2,1-26 1,52 0 0,-53 0-1,1 0 1,-1 0-1,1 0 1,-27 0 0,0 0-1,0 0 17,27 0-16,0-26-1,-27 26 1,-26-27 0</inkml:trace>
    </iact:actionData>
  </iact:action>
  <iact:action type="add" startTime="75732">
    <iact:property name="dataType"/>
    <iact:actionData xml:id="d14">
      <inkml:trace xmlns:inkml="http://www.w3.org/2003/InkML" xml:id="stk14" contextRef="#ctx0" brushRef="#br0">3624 17015 0,'0'26'21,"105"-26"22,0 0-34,26 0 6,-26 0 1,105 0-14,-26 0 14,-79 0 1,0 0-1,-52 0 1,-1 0 0,27 0 0,26 0-1,-79 26 0,79-26 1,27 0-1,-54 0 1,1 0 0,0 0-1,-27 0 1,1 0 0,26 26-1,-27-26 1,53 0 0,-79 0-1,1 0 21</inkml:trace>
    </iact:actionData>
  </iact:action>
  <iact:action type="add" startTime="76820">
    <iact:property name="dataType"/>
    <iact:actionData xml:id="d15">
      <inkml:trace xmlns:inkml="http://www.w3.org/2003/InkML" xml:id="stk15" contextRef="#ctx0" brushRef="#br0">6696 17277 0,'26'-26'9,"1"26"0,51 0 7,-25 0 1,26 0-1,-1 0-13,54 0 12,235-26 2,-130-1-1,-27 1 0,0 0 1,0 0-1,-105 26 1,-52 0 0,-27 0 17,0 0-18,0 0-15,27 0 16,-1 0-1,1 0 1,26 0 0,-27-27-2,132 27 2,-26-26 0,-27 26-1,-79 0 1,-25 0 33,-1 0-33</inkml:trace>
    </iact:actionData>
  </iact:action>
  <iact:action type="add" startTime="78152">
    <iact:property name="dataType"/>
    <iact:actionData xml:id="d16">
      <inkml:trace xmlns:inkml="http://www.w3.org/2003/InkML" xml:id="stk16" contextRef="#ctx0" brushRef="#br0">3886 17802 0,'0'27'36,"27"-27"11,25 0-34,27 0-6,26 0 3,-53 52-3,80-52 9,-54 0 1,106 0 0,26-26-1,-157 26 1</inkml:trace>
    </iact:actionData>
  </iact:action>
  <iact:action type="add" startTime="78712">
    <iact:property name="dataType"/>
    <iact:actionData xml:id="d17">
      <inkml:trace xmlns:inkml="http://www.w3.org/2003/InkML" xml:id="stk17" contextRef="#ctx0" brushRef="#br0">5751 17934 0,'26'0'7,"-26"26"11,52-26 0,-25 0-1,104 0 0,27 0-15,-53 0 12,0 0 3,52 0 0,-52 0-16,53 0 14,78 0 2,-52 0 0,105 0-1,-53 0 1,53 0 0,-105 0 0,0 0-1,-79 0 1,-53 0 0,1 0-1,-27 0-15,0 0 15,1 0 1,-1 0 105,26 0-105,-25 0-6,51-26 6,132 26 1,27-27-3,-80-25 2,-130 52-16</inkml:trace>
    </iact:actionData>
  </iact:action>
  <iact:action type="add" startTime="79959">
    <iact:property name="dataType"/>
    <iact:actionData xml:id="d18">
      <inkml:trace xmlns:inkml="http://www.w3.org/2003/InkML" xml:id="stk18" contextRef="#ctx0" brushRef="#br0">4490 18774 0,'210'0'17,"-78"0"-3,-1 0-13,-26 0 15,184-26 2,-158 26-2,-26 0 1,-79 0 0,53 0-1,26 0 1,79 0 0,26 0-1,105 0 1,-105-27 0,-26 27-16,-79 0 14,-26 0 2,-27 0 0,1 0 0,-27 0-1,1 0 2,-1 0 51</inkml:trace>
    </iact:actionData>
  </iact:action>
  <iact:action type="add" startTime="82221">
    <iact:property name="dataType"/>
    <iact:actionData xml:id="d19">
      <inkml:trace xmlns:inkml="http://www.w3.org/2003/InkML" xml:id="stk19" contextRef="#ctx0" brushRef="#br0">10845 12210 0,'0'26'11,"53"26"16,-27-25-25,53-1 14,52 105 1,-26-78 2,-79-27-6,27 0 4,-27 27-1,27 25 1,-27 1-1,26 26 1,-25 27 0,-1-27-1,26-27 2,-25 1-2,-27-53 0,26 1 2,-26-1-2,0 26 0,0 27 1,26-26-16,-26 52 15,0-27 0,53 106 2,-53-79-2,0 53 1,0-79 0,0-1-1,0 27 0,0 0 2,0 53-2,0 0 0,0-80 1,0-25-16,0 26 15,0 26 1,0 0-1,-27-27 1,27 1 0,-26 0 0,0 0-1,0-1 1,-1 1 0,1 0-1,0 0 1,-27 26 0,1-53-1,26 27 1,-27-26 0,1 25-1,-1-25 1,53-27 0,-79 0-1,0 1 1,27-1 0,26 0-1,26 0 1,-27-26 0,27 27-1,-52 25 1,-1-26 0,1 1-1,52-1 36,-26 0-34,-1-26-3,27 26 33,-26-26-41</inkml:trace>
    </iact:actionData>
  </iact:action>
  <iact:action type="add" startTime="102861">
    <iact:property name="dataType"/>
    <iact:actionData xml:id="d20">
      <inkml:trace xmlns:inkml="http://www.w3.org/2003/InkML" xml:id="stk20" contextRef="#ctx0" brushRef="#br0">32273 341 0,'0'27'65,"0"-1"-57,0 105 4,0-78 4,-26 104 1,0 53 0,-1 0-1,1-26-15,26-53 16,0-52-1,0-26 1,0-27 0,0 26-1,26 27 1,1 0 0,25 26-1,1-26 1,-1-27-1,27 53 1,-27-52-1,1-1 1,-27-25 0,53 25 0,-27 1-1,1-27 0,26 0 1,52 0 0,-52 27 0,105-1-1,-79-25 1,52 52 0,-78-53-1,26-26 1,-26 0-1,0 0 1,-53 0 0,0 0-16,0 0 82,1 0-74,25 0 15,-26 0 24,-26-79 31,27 26-70,-27 27-1,26-26 0,0 25 0,0-25 0,-26 26 0,0-1 8</inkml:trace>
    </iact:actionData>
  </iact:action>
  <iact:action type="add" startTime="110893">
    <iact:property name="dataType"/>
    <iact:actionData xml:id="d21">
      <inkml:trace xmlns:inkml="http://www.w3.org/2003/InkML" xml:id="stk21" contextRef="#ctx0" brushRef="#br0">16937 15045 0,'53'-26'54,"-27"26"-47,0-26 9,27 0-10,-1 26 3,-25-27 8,25 1 0,1 0-1,-53 0-15,26 26 16,0-27-17,1 1 16,-1 26 1,0-26-1,0-1 1,-26 1 0,53-26-1,-27-27 1,0 53 0,1 26-1,-1-27 1,0 1 0,53-26 1,-27-1-3,-25 27 2,-27 0 1,26-27-3,0 1 2,0-1 0,1 27 16,-27 0 0,26-1-16,-26-25 0,26 52-1,-26-53 1,26 1 0,-26 26-1,0-1 1,27-25-1,-27-1-15,26 27 16,-26-27 0,0 27-1,26-26 1,-26 25 0,0-25-1,27-1 1,-27 27 46,0 0-47,0 0 0,26-1-9,-26 1 7,0 0 3,0 0 16,26 26 85,-26-27-48</inkml:trace>
    </iact:actionData>
  </iact:action>
  <iact:action type="add" startTime="117095">
    <iact:property name="dataType"/>
    <iact:actionData xml:id="d22">
      <inkml:trace xmlns:inkml="http://www.w3.org/2003/InkML" xml:id="stk22" contextRef="#ctx0" brushRef="#br0">16806 16489 0,'0'-26'31,"0"0"-13,53 0-4,-27 26 2,26-53 1,53 27 0,-52-79 0,104 52-1,-104 1 2,-27 26-2,1-1 0,-1 1 46,0 0-49,0 0-3,1 26 22,-1-27-15,0 1-16,53-26 15,26-1 1,-53 1 0,-25 52 33,-1 0-34,-26 26 1,-26 53 0,-1-27 0,-104 53-1,26 0 0,-26 53 1,26-80 0,52-25 1,27-1-3,-53-25 2,53-1 0,0-26-1,-1 0 69,1 0-70,26-26 0,0-1-4,0 1-1,-26 0-6,26-27 7,26-104 5,27 52 2,130-105-2,-77 105 0,51-53 3,-131 132-5,1 0 3,-1-1-17,-26 1 17,26 0 57,0 0-63,27-27 4,-1-26-5,-25 53-9,-1 0 10,26-27 0,-25 1 5,51-79 1,-25 104 0,0-25-1,-53 26-15,26 26 15,0-27 1,-26 1 0,53 0-1,25-27 1,-25-26 1,52-104-1,52-1 2,-130 158-6,25-53 4,-25 53-1,-1-27 1,0 53-1,27-26 1,-27 0 0,26-1 0,-25 27-1,25-52 1,1-1 0,-1 1 0,-26-1-1,27 1 1,-27-1 0,0 53-1,1-26 0,-1 0 1,0 26 0,0 0 0,80-27-1,-54 1 3,-26 0-3,27-27 3,-1 1 0,-25-53-7,-1 79 4,-26-1 0,52-51 1,-52 25-1,27 53 1,-27-26 13,26 0-10,-26-1-3,0 1-1,26 0 1,-26 0 0,0-1-1,0-25 1,0 26 0,0-27 0,26 27 0,-26-1-1,27 1 1,-27 0 0,26 0-1,-26-1 1,0 1 0,52 26-16,-52-26 21,27 26 39,-27-26 104</inkml:trace>
    </iact:actionData>
  </iact:action>
  <iact:action type="add" startTime="121279">
    <iact:property name="dataType"/>
    <iact:actionData xml:id="d23">
      <inkml:trace xmlns:inkml="http://www.w3.org/2003/InkML" xml:id="stk23" contextRef="#ctx0" brushRef="#br0">24868 7011 0,'0'-27'37,"0"1"-15,0 0-13,26 0 137,27-1-136,-27 1 10,79-53-18,0 1 21,-79 25-8,105-52-8,-78 79 1,0-53 10,-1 27-2,1-1 1,-27 27 0,26-27-1,27 27 1,-26-27-1,-27 27 1,26 0 0,1-53 0,26 0-1,-1-26 1,1 27 0,0-1-1,-53 53 1,1 26 0,-1-27-1,0-25 2,53-1-2,0-52 0,-53 105 1,-26-79 0,52 1-1,-25-1 1,25 26 0,-26 1 2,-26 26-2,27-1-2,-1 1 17,-26 0-15,26 26 0,0-53-1,1 27 1,-1 0-15,0-27 13,27 1 6,-53 26-2,52 26 33,-52-27-43,27 1 0,-1 0 14</inkml:trace>
    </iact:actionData>
  </iact:action>
  <iact:action type="add" startTime="124004">
    <iact:property name="dataType"/>
    <iact:actionData xml:id="d24">
      <inkml:trace xmlns:inkml="http://www.w3.org/2003/InkML" xml:id="stk24" contextRef="#ctx0" brushRef="#br0">17778 16673 0,'26'0'9,"-26"-52"-2,26 52 4,27-53 6,-27 27-1,26 0 1,1-27 0,-27 1 0,27-27-1,-1 53 1,1-1-1,-1-51 1,1 25 0,-27 1-1,53-1 1,-53 1 0,27-1-1,25-26 1,-25 1 0,131-80-1,-79 79 1,79-26 0,-1 0-1,133-26-12,-106 0 9,0 26 5,-105 26-2,-26 26 1,-53 27-1,0 26 1,0-53 0,27 1 0,-1-53-1,80 26 0,-1-52 1,-52 52 0,-27 0-1,1 27 1,-1-1 0,-25 1-1,51-1 1,-51 1 0,25-1-1,27-26 1,52-104 0,-78 104-1,-27-26 1,0 52 0,1-25 2,-1 25-2,0-26-3,53 27 3,-27-53-1,27-27 1,26 1 1,0 0-1,-52 52 0,-27 27-2,0 52 1,-26-27 1,0 1 0,26-26-1,27-27 1,-27 0 0,53-52 2,0 26-3,-53 52-1,-26 27 10,0-27 141,-26 53-115</inkml:trace>
    </iact:actionData>
  </iact:action>
  <iact:action type="add" startTime="125523">
    <iact:property name="dataType"/>
    <iact:actionData xml:id="d25">
      <inkml:trace xmlns:inkml="http://www.w3.org/2003/InkML" xml:id="stk25" contextRef="#ctx0" brushRef="#br0">22216 11894 0,'-27'0'21,"27"27"-14,-26-1 8,0 0 1,-27 0 1,53 27 0,-52-27-16,52 1 15,-27-1 0,1 0 2,0 27-3,0-1 2,-53 27 0,26 26-1,1-26 1,26-27 0,-53 27-1,53 0 1,-27-1 0,-26-25-1,27 26 1,-1-27 0,27 27 0,0-79-17,-1 79 16,-25 0 1,26-53-1,-27 26 1,27 1 0,-53 52 0,27-26-1,-27-1 1,26-25 0,27-27-1,-26 27 1,-27 52 0,26-26-1,1-27 1,-1 53 0,1-26-1,-1-27 1,-26 27 0,1 0 0,25-27-1,1 1 1,-27 26 0,0-1 0,0 27-1,27-78 0,-1-1 2,53 0-2,-26 1 1,-27 25-1,1 1 1,-27 25-1,27-51 2,-27 78-2,0-53 1,0 1-1,-52-1 1,105-52 0,-1 0 0,1 0-1,0 0 1,-27 0-1,27 0-15</inkml:trace>
    </iact:actionData>
  </iact:action>
  <iact:action type="add" startTime="135203">
    <iact:property name="dataType"/>
    <iact:actionData xml:id="d26">
      <inkml:trace xmlns:inkml="http://www.w3.org/2003/InkML" xml:id="stk26" contextRef="#ctx0" brushRef="#br0">26233 9032 0,'0'0'3,"0"-26"9,27 0 3,-1 0 1,0-1 9,0 1-8,53-26 0,-53-1-16,27 27 15,-53 0 1,79-1 0,-79 1-1,26-26 1,0 25 2,0 1-4,1 0 2,25-27-1,-26 27 0,27-26 1,-27-1 0,1 27-1,-27 0 17,26-1-16,26 1 0,-25 0-1,-1 26 1,-26-27 0,26 27-1,-26-26-15,26 0 16,27-53 0,-53 53 1,26-27-3,0 27 1,-26 0 1,27 26 0,-1-26-1,0 26 17,-26-27-16,26 1-1,1 0 18,25-27-18,-26 1 1,1 26 0,-27-1 0,26 1-17,-26 0 17,0-27-1,26-25 1,-26 51 16,53 1 17,-53 0-33,0 0-1,0-1 1,0-52 0,0 1-1,26 25 1,-26 27 0,26 26-1,1 0 18,-1 0 162</inkml:trace>
    </iact:actionData>
  </iact:action>
  <iact:action type="add" startTime="139019">
    <iact:property name="dataType"/>
    <iact:actionData xml:id="d27">
      <inkml:trace xmlns:inkml="http://www.w3.org/2003/InkML" xml:id="stk27" contextRef="#ctx0" brushRef="#br0">19169 18222 0,'27'0'12,"-1"0"-6,0 0-2,53-26 4,-53 0 6,53 0 4,-26-1-4,-27 1 3,53-26 0,-27-27-1,1 26 1,-1-52 0,27 27-1,52-28 1,-52 28 0,-26 25-1,-1 1 1,1-53 0,-27 52-1,26 1 1,1-27 0,-27 53-16,53-53 14,-27 26 2,-25 1 0,-1-1-1,0 1 1,0-27 0,1 26-1,-1 27 1,0-26 0,0 25 17,-26 1-17,27-26-1,25-1 0,-25 1 2,-1 52-2,-26-27 1,26 1 15,0 0-15,1 0 0,25-1-15,-26 27 13,1-78 2,-27 51 1,0 1 13,26 0-14,0 0-1,0 26 1,-26-27 0,27 27-1,-1-26 1,0 26 0,-26-26-15,26 26 13,1 0 1,-27-26-15,78-27 15,1 1 1,105-53 0,-26 26 0,-1 0-1,27 0 2,-26 27-2,-1-27 0,53 0 1,-26-26-1,0 0 1,-53 53 0,0-27-1,-104 79 1,-1-26 0,0-1 0,0 27-1,1-52 2,-1 26-1,0-27-1,27 27 0,-27-27 1,0 27 0,1 26-1,-27-26 17,26-1 0,-26-25-16,26 52 0,-26-53-1,53 1 1,25-79 0,-25 26 0,26-27-17,-53 1 17,53-27-1,-27 80 1,1-27 0,-1 26-1,-25-52 1,51 52 0,-25-26-1,-1 0 2,27-26-2,-53 52 0,1 26 1,-1 27 0,-26 0-1,0-1 1,0 1 0,26-53-1,0 27 2,1-27-2,-27 27 4,0 25-7,0 1 37,26 26-34,-26-52 50,0 25-32,0 1-25,0-53 1,0 53 5,0-79 2,0 0 0,0 52-1,0-52 43,0 0-52,0 79 29,0 0-21,0 0 1,-53-53 1,27 0 0,-26 27 0,25-1 0,27 27-1,-26 0 0,0 26 60,-27 0-60,27 0-3,-26 0-3,-1 0-6,27 0 11,0 26 1,-1-26 1,-25 26 0,25 0-17,-25 1 17,26-27-1,-1 26 1,1-26 0,-26 52-1,-1-52 1,1 53 0,-27-1 0,53-25 0,-27 25-1,27-52 1,0 26-1,-27 27 1,27-27 0,0 53-1,-1-79 1,27 26 0,-52 27 0,25-1-1,1-25 1,0 51-1,0-25 1,-27-1 0,53-25-1,-79-1 1,53 26 0,0 27 0,-27 0-1,27-27 1,0 1-1,0-1 1,-1 1 0,-25 26 0,26-27-1,-27 53 1,0-26 0,1-26-1,-1-1 1,-52 27 0,53-27-1,-1 1 1,-52 26 0,53-53-1,-1 53 1,-25-27 0,-28 1-1,28 25 1,25-25 0,-26-1-1,27 1 1,-53 52 0,26-26-1,-52 26 1,52-26 0,26-53 0,27 26-1,-26 1 1,-1 26 0,-26-27-1,1 1 1,-1 25 0,26-25-1,1-1 1,-1 1 0,-78 105-1,52-80 1,-26 54 0,0-54-1,26 27 1,1-52 0,25 26 0,1-1-1,-1-25 1,0 52 0,-78 26-1,79-26 1,-27-26 0,79-26-1,-26-27 1,-1 0 0,1 79 0,-26-26-1,-27 26 1,26-53-1,-25 27 1,51-26 0,-52 25-1,27-25 1,-1 78 0,1-78-1,-1 52 1,-25-53 0,-1 53 0,26-52-1,-52 78 1,53-105 0,26 27-1,-1-27 1,27 0 3,-26 1 10,26 51-14,-26-25 1,26 0 0,0-27 1,0 26-2,0-25 0,0 25 2,0-26-16,0 1 12,0-1 3,0 0 32,0 0-31,26 1-2,0 25 0,27 1 2,-27-27-2,27 0-12,-53 0 26,52 1-14,-26-1 1,27-26-16,-1 26 16,-25-26-1,-1 0 1,0 0 0,0 0-1,27 0 0,52 0 3,-53 0-4,1 0 1,-27 0 1,1 0 0,-1 0 0,0 0 0,0 0-1,1 0 59,-27-26-68,26 0 2,0-1-1,0-25 9,1-1 1,25 1-17</inkml:trace>
    </iact:actionData>
  </iact:action>
</iact:actions>
</file>

<file path=ppt/ink/inkAction1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6383">
    <iact:property name="dataType"/>
    <iact:actionData xml:id="d0">
      <inkml:trace xmlns:inkml="http://www.w3.org/2003/InkML" xml:id="stk0" contextRef="#ctx0" brushRef="#br0">2521 3597 0,'52'0'114,"53"0"-107,0 0-1,0 0 16,0 0-20,0 0 12,1 0 3,209 0 0,-210 0-1,-53 0 1,1 0 0,-27 0-1,79 0 1,26 0 0,27 0-1,-27 0 1,-26 0 0,-79 0-1,80 0 1,51 0 0,-78 0-1,0 0 1,-27 0 0,27-26-1,-53 26 1,53 0-1,52 0 2,1 0-2,51 0 1,-51 0 0,-27 0-17,-53 0 16,1 0-15,104 0 15,-78 0 1,26 0-1,-79 0 1,1 0 0,-1 0-1,26 0 1,27 0 0,0 0-1,26 0 1,0 0 1,-26 0-17,26 0 14,0 0 1,-53 0 1,53 0-1,-26 0 1,-26 0 0,78 0 0,-78 0-17,78 0 16,0 0 2,0 0-3,-52 0 2,0 0 0,0 0 0,26 0-1,0 0 1,-26 0 0,26 0-1,-26 0 1,78 0 0,-78 0-1,26 0 2,0 0-2,-53 0 1,53 0 0,27 0-1,-1 0 1,-26 0-1,26 0 1,-26 0 0,53 0-1,-79 0 1,26 0 0,-26 0-1,52 0 1,0-26 0,1-1 1,-1 27-3,53 0 2,-53 0 1,53 0-3,-132 0 2,158 0 0,-131 0-1,-26 0 1,-27 0 1,0 0-3,27 0 3,-1 0-1,27 0 0,-27 0-1,-25 0 1,-1 0 1,27 0-3,-27 0 1,0 0 0,27 0 1,-27 0 17,0 0-1</inkml:trace>
    </iact:actionData>
  </iact:action>
  <iact:action type="add" startTime="16285">
    <iact:property name="dataType"/>
    <iact:actionData xml:id="d1">
      <inkml:trace xmlns:inkml="http://www.w3.org/2003/InkML" xml:id="stk1" contextRef="#ctx0" brushRef="#br0">1365 5514 0,'27'0'229,"-1"0"-218,0 0 8,0 0-7,1 0 6,-1 0 0,26 0-2,27 0 0,-53 0 2,27 0-16,-27 0 12,0 0 2,53 0 2,-26 0-17,52 0 14,-26-26 2,-27 26 0,1 0-1,-27 0 134,0 0-131,0 0-4,1 0 1,25 0 1,27 0 0,52 0-1,-26 0 1,27 0 0,-80 0-15,-26 0 12,1 0 3,25 0 0,-26 0-1,53 0 1,0 0 0,0 0-1,26 0 1,-79 0 0,27 0-1,-1 0 1,1 0 0,-1 0-1,-26 0-15,1 0 15,51 0 1,-51 0-1,25 0 1,27 0 0,-26 0-1,-1 0 1,1 0 0,-1 0 0,27 0-1,-27 0 1,-25 0-1,25 0 1,1 0 0,-1 0-1,1 0 1,-27 0 1,0 0-3,1 0 2,-1 0 0,0 0 3,0 0 27,1 0-13,-1 0-2,0 0 34,0 0-48,1 0-2,-1 0 2,0 0-2,0 0 1,1 0-16,-1 0 16,0 0-2,27 0 2,-27 0 1</inkml:trace>
    </iact:actionData>
  </iact:action>
  <iact:action type="add" startTime="19906">
    <iact:property name="dataType"/>
    <iact:actionData xml:id="d2">
      <inkml:trace xmlns:inkml="http://www.w3.org/2003/InkML" xml:id="stk2" contextRef="#ctx0" brushRef="#br0">5724 6407 0,'27'0'100,"-1"0"-84,53 0-9,-27 0 2,-25 0-5,51 0 15,-51 0-3,-1 0 1,26 0 0,1 0-1,-27 0-15,27 0 15,25 0 1,1 0-1,26 0 1,0 0 0,-52 0-1,26 0 1,-1 0 0,54 0 0,-80 0-1,53 0 2,0 0-2,-52-26 0,-27 26 1,0 0 0,1 0-1,25 0 1,-26-27 0,27 27-1,-27 0 2,27 0-2,25 0 1,1 0 0,0 0-1,52 0 0,1 0 2,51 0-2,-78 0 1,-52-26-1,-27 26 1,0 0 97,1 0-87,-1 0-9,0 0 65,1 0-63,-1 0-19,0 0 7,27 0 1,-1 0-4,1 0 10,-1 0 2,-26 0 113</inkml:trace>
    </iact:actionData>
  </iact:action>
  <iact:action type="add" startTime="49206">
    <iact:property name="dataType"/>
    <iact:actionData xml:id="d3">
      <inkml:trace xmlns:inkml="http://www.w3.org/2003/InkML" xml:id="stk3" contextRef="#ctx0" brushRef="#br0">2127 11789 0,'26'0'130,"27"0"-114,-27 0-8,0 0 4,27 27 5,25-1-1,1 0 0,0 53 2,-26-79-2,52 26 1,26-26 0,-26 53-1,-26-27-14,-1-26 13,1 0 2,-26 0 0,52 0-1,-53 0 1,1 26-1,-1-26 1,27 53-1,-26-27 1,-1-26 0,1 0 0,-27 0-1,53 0 1,-27 0 0,-25 26-1,25-26 1,-52 27 0,26-27-1,1 0 1,-1 0 0,26 0-1,1 26 1,-27-26 0,27 0-1,-27 0 1,0 0 0,27 26-1,-1-26 1,1 53 0,-1-53-1,-25 26 1,51 0 0,-51 0 0,25 27-1,1-27 1,-1 0-1,-26 27 1,53-53 0,-26 52-1,-1-52 1,1 27 0,25 25-1,-51-26 1,25 1 0,-25-1-1,25 0 1,-26-26 0,27 26 0,-27 1-1,0-27 1,27 26-1,-27-26 1,27 26 0,-27-26-17,0 0 16,27 26 1,-1 1 0,1 25 0,-1-25-1,-26-27 30,1 0-25,-1 0-4,0 0-1,1 0 1,51 0 0,-51 0-17,-1 0 17,0 0 0,0 0 0,1 0-1,25 0 1,-26 26 3,1-26-7,-1 26 4,0-26 0,0 0-14,1 0 10,-1 26 3,0-26 2,0 0-2,1 0 0,-1 0 2,0 0-2,27 0 0,-1 27 2,1-27-2,-53 26-16,26-26 16,0 26 1,1-26 0,-1 0 32,0 0-5</inkml:trace>
    </iact:actionData>
  </iact:action>
  <iact:action type="add" startTime="52283">
    <iact:property name="dataType"/>
    <iact:actionData xml:id="d4">
      <inkml:trace xmlns:inkml="http://www.w3.org/2003/InkML" xml:id="stk4" contextRef="#ctx0" brushRef="#br0">4359 17540 0,'26'0'9,"0"0"-3,27-27 5,52-51 5,0 25 0,53-52 2,-53 53-2,26-27 1,0 0 1,-26 53-4,132-105 3,25-1 1,-52 53-3,-78 1 2,-106 25 0,0 53-1,-26-26 1,26 26 0,1-26-1,25-27 1,53-26 0,53-26-1,-106 27 2,1 25-2,-1 27 1,-25 0-1,-1 26 2,0-27 32,0 27-34,1-26 0,-1 0 2,0-27-16,0 53 13,-26-26 1,27 26 1,-1-52-1,0 52 1,0-53-1,27 1 1,-53-27-1,26 26 1,0 53 0,-26-26 0,0 0 16,27 26-16,-27-27 0,0 1-1,26-26 0,0 25 1,-26 1 0,27 0 0,-27-27 227,0 27-236,0 0 6,0-27 3,0-52 0,0 27 0,0 25-1,0-52 1,0 53 0,0-1-1,0-52 1,0-26 0,0 26-1,0 26 2,0 0-17,0 53 14,0 0 3,0-1-3,0-130 3,0 78-2,0-26 1,0 26-1,0 27 1,-27 25 0,27-25-1,-26 26 1,0-1 0,-1 1 0,1-53 0,-26 53-1,25-26 1,1 25-1,0 27 1,26-26 0,-53 0 0,27 0-1,0 26 17,26-27-17,-26 27 1,-1 0 16,1 0-14,0 0-4,0 0 2,-1 0 0,1 0-1,0 0 0,0 0 18,-1 0-18,1 0 1,-26 0 0,25 0 0,1 0-1,26 27 1,-26-27-16,-1 0 15,27 26 1,-26-26-1,-26 26 1,-1 0 0,-26 27-1,1-27 1,25 27 0,-78-27-1,-27 0 1,27 27 0,26-1-1,26-26 1,27-26 50,52 27-51,-27-27 1,1 26 0,-26 0-1,25-26 1,1 26 0,-26 1-15,-1-1 12,0 0 3,-183 79 0,184-26-1,25-79 1,1 26 33,0 1-33,0-1-1,-1 0-14,-25 27 14,-1-1 1,1-26 1,-1 1-4,1 25 3,-53 1-1,52-27 1,27 26 0,-27 27 0,1-26-1,26-1 1,-53 53-1,53-52 1,-27 26 0,1-27 0,25 27-1,-78 52 1,79 0 0,0-78-1,-1 26 1,1-27 0,0 27-1,0 26 1,-1 26 0,-25-52 0,-1 52-1,27-26 1,0 53 0,26-132-1,0 0 1,-26 27 0,26 52-1,0-26 1,0-27 0,0-26-1,0 1 1,0 52 0,0 26-1,52-27 2,-26 1-2,1-53 0,-1 27 34,-26-27-33,26 27 0,27-1 0,-53-26 0,26-26-15,-26 53 12,0-27 2,52 27 1,80 78 0,-106-79 0,0 1 0,1-27-1,25 53 1,-26-26-1,1-1 1,-1-52 33,-26 26-33,26-26 0,0 0-1,1 0 1,25 27 0,-26-27-1,53 0 1,-26 0 0,52 0-1,-26 0 1,-27-79 0,27 53-1,-53-1-15,0 1 15,27 0 1,-53 0 0,26-1 16,0 27-26,-26-26 3,27 0 7,25-27 0,1 53-1,-27-52 1,0 25-1,-26 1 1,26 26 0,-26-26 1,27 26-3,-27-26 2,26-1 1,0 27-3,-26-26 17,26 26-15,1-52 0,-1 25 0,0 1-1,-26 0 1,27 26 0,-1-26-1,-26-1 18,26 27-18,-26-26 1,26 26 0,1-26-1,-1 0 1,0 26 0,0-53-1,27 27 1,-53 0 1</inkml:trace>
    </iact:actionData>
  </iact:action>
</iact:actions>
</file>

<file path=ppt/ink/inkAction1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2479">
    <iact:property name="dataType"/>
    <iact:actionData xml:id="d0">
      <inkml:trace xmlns:inkml="http://www.w3.org/2003/InkML" xml:id="stk0" contextRef="#ctx0" brushRef="#br0">2389 3518 0,'27'0'8,"-1"0"25,105 0-32,184 0 32,-183 0-15,52 0-1,-53 0-3,-52 0 3,-1 0-16,1 0 17,-26 0-17,78 0 13,0 0 2,-52 0 2,26 0-2,0 0 0,26 27 1,53-27 0,0 0-1,-26 0 3,209 0-4,-262 0 1,158-27 3,-158 27-18,26-26 13,1 26 3,25 0 1,-52 0-3,26 0 1,53 0 3,26 0-4,27 0 1,-54 0 3,80 0-4,-210 0 2,78 0-1,79 0 2,-52 0-3,-1 0 4,53 0-4,-52 0 2,26 0-1,-1 0 1,-25 0 0,-1 26 0,27-26-1,0 27 1,52-27-1,27 0 3,78 0-4,-104 0 3,78 0-3,-105-27 2,0 27 0,-26 0 0,0 0-1,-79 0 2,79 0-3,-106 0 2,27 0 0,0 0 0,27 0-1,-1 0 1,-26 0 0,-26 0-1,78 27 1,-25-27 0,78 26-1,-79-26 1,53 0 0,52 26 1,-52-26-3,52 0 4,1 0-4,-27 0 1,26-26 2,-26 26-2,53-26 0,-53 26 2,26-27-2,-78 27 1,-27 0-17,-26 0 16,-26 0-15,236-26 15,-105 0 0,105 26 0,-105 0 1,79 0 0,-79 0 0,27-26 0,-54-1-1,27 27 1,1-26 0,-28 26-1,80 0 0,-79-26 2,236 26-1,-210 0-1,-105 0 1,0 0 0,-79 0-1,1 0 1,25 0-1,79 0 1,27 0 0,52 0 0,0 0-1,-26 0 1,157 0 0,-52 26-1,-79-26 1,0 0 0,-52 26-1,-53-26 1,-79 0 0,0 0-1,1 0 1,-1 0-1,26 0 43,421 27-52,-420-27 10,52 0 0,-53 0 0,1 0 0,-1 0 0,-25 0-1,25 0 0,27 26 2,-27-26-2,27 0 1,0 0 0,0 0-1,-53 0 1,0 0 0</inkml:trace>
    </iact:actionData>
  </iact:action>
  <iact:action type="add" startTime="15097">
    <iact:property name="dataType"/>
    <iact:actionData xml:id="d1">
      <inkml:trace xmlns:inkml="http://www.w3.org/2003/InkML" xml:id="stk1" contextRef="#ctx0" brushRef="#br0">7116 5672 0,'79'0'133,"0"0"-125,-27 0 0,1 0 0,52 0 3,-53 0 6,106 0 1,-1 0-3,-51 0 2,-1 0-16,-27 0 15,27 0 1,-78 0-1,25 0 1,1-27 0,-27 27-1,26-26 0,1 26 1,26 0-1,0 0 1,26-26 0,-27 26 0,27 0 0,27 0-1,-1 0 1,27 0 0,-27-26-1,26 26 2,-52-27-2,0 27 0,-78 0 1,-1 0 1,0 0-2,1 0 1,-1 0 0,53 0-1,-27 0 1,27 0-1,-27 0 0,53 0 2,-26 0-2,0 0 0,-26 0 1,-1 0 2,-26 0-4,27 0 1,-27 0 3,0 0-4,27 0 2,26 0 1,-27 0-2,27 0 0,-27 0 2,-25 0-2,-1 0 1,0 0-1,0 0 0,1 0 1,-1 0-1,0 0 34,1 0-33,-1 0-16,0 0 15,0 0 1,1 0 0,25 0-1,-26 0 17,1 0-15,-1 0-2,26 0 1,-25 0 34,-1 0-36,0 0 2,0 0-1,1 0-15,-1 0 15,0 0 1,0 0-1</inkml:trace>
    </iact:actionData>
  </iact:action>
  <iact:action type="add" startTime="19994">
    <iact:property name="dataType"/>
    <iact:actionData xml:id="d2">
      <inkml:trace xmlns:inkml="http://www.w3.org/2003/InkML" xml:id="stk2" contextRef="#ctx0" brushRef="#br0">8219 6381 0,'53'0'15,"-1"0"-7,1 0 0,-27 0 3,26 0 6,27 0 0,-52 0-1,25 0 1,-26 0 0,1 0-1,25 0 1,-26 0 2,1 0-4,78 0 1,26 0 1,53 0 0,-27-27-1,-25-25 1,-54 52 0,-25 0 0,-27-27-1,0 27 1,1 0-1,25 0 1,-26 0 16,27 0-16,-1 0-1,-25 0 1,52 0 0,26 0-1,-27 0 1,27 0 0,-78 0-17,51 0 16,-51 0-15,25 0 15,-26 0 2,53 0-3,-26 0 2,-1 0 0,-25 0 0,-1 0-1,0 0 1,27 0-1,-1 0 1,27 0 0,-53 0 0,0 0 0,27 0 0,-27 0 0,27 0-1,-27 0 17,0 0-16,27 0-1,-27 0 1,27 0-1,-1 0-14,1 0 30,-1 0 22,-26 0-22,1 0-18</inkml:trace>
    </iact:actionData>
  </iact:action>
  <iact:action type="add" startTime="22159">
    <iact:property name="dataType"/>
    <iact:actionData xml:id="d3">
      <inkml:trace xmlns:inkml="http://www.w3.org/2003/InkML" xml:id="stk3" contextRef="#ctx0" brushRef="#br0">12893 6354 0,'27'0'50,"-1"-26"-21,0 26-12,27 0 35,-1 0-49,-26 0 12,27 0-1,-1 0 2,80 0 1,-53 0-16,-27 0 15,27 0 1,26 0-1,-79 0 1,0 0-1,1 0 1,-1 0 0,26 0-1,-25 0 1,51 0 0,1 0-1,0 0 1,0 0 0,26 0-1,-26 0 1,-1 0 0,1 0 0,-26 0-1,-1 0 1,-25 0-1,51 0 1,1 0 0,26 0-1,26 0 1,-52 0 0,-26 0-16,-1 0 15,80 0 0,-80 0 1,-26 0-1</inkml:trace>
    </iact:actionData>
  </iact:action>
  <iact:action type="add" startTime="24559">
    <iact:property name="dataType"/>
    <iact:actionData xml:id="d4">
      <inkml:trace xmlns:inkml="http://www.w3.org/2003/InkML" xml:id="stk4" contextRef="#ctx0" brushRef="#br0">1812 7194 0,'52'0'98,"-25"-26"-90,25 26 1,-26-26 8,1 26-1,25 0 1,1 0-1,-27-26 1,0 26 0,27 0-1,-27 0 1,0 0 0,53 0 40,105-27-48,-158 27 8</inkml:trace>
    </iact:actionData>
  </iact:action>
  <iact:action type="add" startTime="27316">
    <iact:property name="dataType"/>
    <iact:actionData xml:id="d5">
      <inkml:trace xmlns:inkml="http://www.w3.org/2003/InkML" xml:id="stk5" contextRef="#ctx0" brushRef="#br0">5724 7142 0,'27'0'105,"25"0"-89,27 0-7,-26 0 1,52 0-3,-27-26 6,80 26 4,157-27 0,-79 1-1,79 26 1,-131-52-1,0 52 1,-53-27 0,-26 27 0,0 0-1,-26 0 1,79 0 0,-1 0-1,-25 0 1,-27 0 0,-79-26-16,0 26 15</inkml:trace>
    </iact:actionData>
  </iact:action>
  <iact:action type="add" startTime="38269">
    <iact:property name="dataType"/>
    <iact:actionData xml:id="d6">
      <inkml:trace xmlns:inkml="http://www.w3.org/2003/InkML" xml:id="stk6" contextRef="#ctx0" brushRef="#br0">13235 8639 0,'26'0'63,"53"0"-54,26 0 3,26-27 5,0 27-1,27-26-14,-79 26 13,0-26 2,-27 26 0,-26 0 0,79-26-1,0 26 0,-26-27 1,0 27 0,-53 0 0,0 0-1,1-26 1,25 26 0,-25 0-1,-1 0 1</inkml:trace>
    </iact:actionData>
  </iact:action>
  <iact:action type="add" startTime="41218">
    <iact:property name="dataType"/>
    <iact:actionData xml:id="d7">
      <inkml:trace xmlns:inkml="http://www.w3.org/2003/InkML" xml:id="stk7" contextRef="#ctx0" brushRef="#br0">2311 10450 0,'-27'0'9,"27"-26"20,27 26 7,25 0-22,-26 0 3,106-26-1,-27 0 1,-26-1 0,-1 27-1,1-26 1,-26 26 0,25 0-1,-25 0 1,-1-52 0,1 52-1,26 0 1,0 0 0,-27 0-1,1 0 1,-27 0 0,0 0-1,27 0 1,-27 0 1,0 0-3,0 0 3,27 0-2,-27-27 0,27 27 1,-27 0 1,53 0-2,-53 0 0,0 0 1,1 0 0,-1 0-1,0 0 3,0 0-4,1 0 1,-1 0 0,26 0 1,-25 0 0,-1 0 0,0 0 0,0 0 48,1 0-33,-1 0-13,0 0-2,0 0-1,1 0 1,25 0 0,-26 0 0,1 0-16,-1 0 15,0 0 3,1 0-4,-1 0 2,0 0 0,0 0-1,1 0 1,-1-26 0,0 26-1,0 0 17,1 0 68,-1 0-85,0 0-8,0 0 3,1 0 3,-1 0 3,0 0 27,27 0-13</inkml:trace>
    </iact:actionData>
  </iact:action>
  <iact:action type="add" startTime="51631">
    <iact:property name="dataType"/>
    <iact:actionData xml:id="d8">
      <inkml:trace xmlns:inkml="http://www.w3.org/2003/InkML" xml:id="stk8" contextRef="#ctx0" brushRef="#br0">7300 11868 0,'0'53'20,"0"-27"-8,26-26 24,1 0-19,-1 0-1,26 0 1,-25 0-1,78 0 1,52 0 0,1 0-1,26 0 2,104-53-16,-209 53 12,131 0 2,53-26 2,-106 26-2,1 0 0,26-26 2,-53 26-2,0-26 1,-52 26 0,26 0 0,-52 0-1,-1 0 2,-25 0-3,25 0 2,1 0-16,52 0 14,0 0 2,52 0 0,-78 0-1,52 0 1,-26 0 0,53 0-1,-79 0 1,26 0 0,-27 0 0,1 0-1,53 0 1,-27 0 0,-27 0-1,27 0 1,0 0-1,-52 0 1,-1 0 0,-25 0-1,-1 0 1,27 0 0,-27 0 0,26 0-1,27 0 2,-26 0-2,-1 0 1,1 0-1</inkml:trace>
    </iact:actionData>
  </iact:action>
  <iact:action type="add" startTime="52965">
    <iact:property name="dataType"/>
    <iact:actionData xml:id="d9">
      <inkml:trace xmlns:inkml="http://www.w3.org/2003/InkML" xml:id="stk9" contextRef="#ctx0" brushRef="#br0">13182 11868 0,'26'0'50,"1"0"-35,-1 0-10,27 0 3,-1 0 0,53 0 8,105 0 1,-52 0 0,52 0-1,0 0 1,-26 0 0,-79 0-1,-26 0 1,-53 0 0,26 0-1,27 0 2,0 0-2,0 0 0,-1 0 3,-51-26-4,-1 26 1,0 0 17,0 0-16,1 0 16</inkml:trace>
    </iact:actionData>
  </iact:action>
  <iact:action type="add" startTime="54920">
    <iact:property name="dataType"/>
    <iact:actionData xml:id="d10">
      <inkml:trace xmlns:inkml="http://www.w3.org/2003/InkML" xml:id="stk10" contextRef="#ctx0" brushRef="#br0">2022 13024 0,'26'0'10,"0"0"12,1 0-5,25-53 0,53 53-1,-52 0-15,-1 0 15,27 0 3,52-26-4,53 26 1,-26 0 2,-80 0-3,54-27 2,-1 27 1,27 0-3,-1-26 2,-52 26 0,0 0-1,-26-26 1,0 26 0,0 0-1,-53 0 1,26 0 0,-25 0-1,-27-26-15,26 26 99,0 0-88,0 0 26,27-27-23,-1 1 2,53 26-16</inkml:trace>
    </iact:actionData>
  </iact:action>
  <iact:action type="add" startTime="56201">
    <iact:property name="dataType"/>
    <iact:actionData xml:id="d11">
      <inkml:trace xmlns:inkml="http://www.w3.org/2003/InkML" xml:id="stk11" contextRef="#ctx0" brushRef="#br0">6407 12656 0,'53'0'52,"52"0"-45,-79 0 3,27 0 7,78 0-1,-26 0 1,-26 0 0,52 0-1,-26 0-13,0 0 11,-26 0 3,52 0 0,-52 0-1,78 0 2,-130 0-3,78 0 2,-26 0 0,26 0-1,-27 0 1,27 0-1,-26 0 1,-26 0 0,25 0-1,1 0 1,26 0 0,27 0 0,-27 26-1,52-26 1,-104 0 0,-1 0-1,1 0 1,78 0 0,-78 0-1,25 0 1,-25 0 0,26 26 0,-27-26-1,27 0 1,52 0-1,-78 0-14,52 0 13,-53 0 2,27 0 0,-26 0-1,78 0 1,26 27 0,27-27-1,-52 0 1,25 0 0,-78 26-1,-53-26 1,0 0 0,1 0 0,25 0 0,1 0-1,-1 0 0,27 0 1,26 0 0,26 0 0,-26 0 0,0 0-1,-52 0 1,-27 0-1,0 0 35,1-26-15,-1 26-33,27 0 8,-27 0 22,-26-27-16,26 27-1,0 0 1,1 0 0,-1 0 0,0 0 0,0 0 60,1 0-66,-1 0 5,0 0 13,0 0-12,1 0-1,25 0 1,53 0-1,27 0 1,-54 0 1,-25 0-2,-27 0 49</inkml:trace>
    </iact:actionData>
  </iact:action>
  <iact:action type="add" startTime="59548">
    <iact:property name="dataType"/>
    <iact:actionData xml:id="d12">
      <inkml:trace xmlns:inkml="http://www.w3.org/2003/InkML" xml:id="stk12" contextRef="#ctx0" brushRef="#br0">3886 13654 0,'27'0'229,"25"0"-202,-26 0-14,27 0-4,-1 0 5,-25 0 3,104-27-16,0 27 14,-52-26 2,26 26-1,26-26 1,-78 26-1,131 0 1,-53-53 0,-52 27-1,0 26 1,-1 0 0,-25 0 0,-27 0-1,0 0 1,53 0 0,-26 0-1,-1 0 1,1 0-16,52-26 15,0 26 0,52 0 1,-78 0 0,26 0 0,-52 0-1,-27 0 1,26 0-1,1 0 1,-1 0 0,27 0 0,79 0-1,-53 0 1,0-26 0,0 26-1,26 0 1,-52 0 0,0 0-1,0 0 1,-1 0 0,-25 0-1,26 0 1,26 0 0,26 0 0,-79 0-1,1 0 1,26 0 0,-27 0-1,53 0 1,-26 26-1,0-26 1,-27 0 0,1 0 0,26 0-1,0 0 1,-1 0 0,1 0-1,-53 0 1,1 0 0,-1 0-1,26 0 1,-25 0 0,-1 0-1,26 0 1,-25 0 16,-1 0-16,0 0 0,0 0-1</inkml:trace>
    </iact:actionData>
  </iact:action>
  <iact:action type="add" startTime="61777">
    <iact:property name="dataType"/>
    <iact:actionData xml:id="d13">
      <inkml:trace xmlns:inkml="http://www.w3.org/2003/InkML" xml:id="stk13" contextRef="#ctx0" brushRef="#br0">11318 13339 0,'26'0'13,"-26"-27"38,26 27-3,1 0 1,25 0-29,-26 0-13,27 0 3,-27 0-9,53 0 16,26 0-1,0 0 2,131 0-3,-78 0 2,52 0 3,-105 0-8,-26 0 5,78 0 0,-25 0-1,51 0 1,-78 0 0,106 0 0,-80 0-1,26 0 1,-52 0 0,27 0 0,25 27 0,80-1-1,-54-26 1,54 0 0,-80 0-1,-157 26 26,27 0-1,-1-26 32</inkml:trace>
    </iact:actionData>
  </iact:action>
  <iact:action type="add" startTime="64614">
    <iact:property name="dataType"/>
    <iact:actionData xml:id="d14">
      <inkml:trace xmlns:inkml="http://www.w3.org/2003/InkML" xml:id="stk14" contextRef="#ctx0" brushRef="#br0">1838 14258 0,'26'0'9,"-26"-27"49,27 27-10,25 0-33,-26 0-10,1 0 8,78 0 3,52 0 1,53 0 0,184 0 0,-52 0 1,-27 0-3,-53 0 1,1-26 1,-1 26 0,-51 0 0,-28 0-1,-51 0 1,104 0 0,-52 0-1,105 0 1,-184 0-1,105 0 1,79 0-1,-106-26 1,54 26-1,-106-26 1,-78 26 0,-27 0 0,26 0-1,1 0 1,26 0 0,-27 0-17,-26-27 16,132 27 2,-105-52-2,25 52 0,1 0 1,-26-26 0,-1 26-1,1 0 2,25 0-1,-25 0 0,-27-27-1,0 27 0,79 0 1,-52 0 0,78 0-1,53 0 1,-53 0 0,-52 0 0,-53 0-2,1 0 128</inkml:trace>
    </iact:actionData>
  </iact:action>
  <iact:action type="add" startTime="68442">
    <iact:property name="dataType"/>
    <iact:actionData xml:id="d15">
      <inkml:trace xmlns:inkml="http://www.w3.org/2003/InkML" xml:id="stk15" contextRef="#ctx0" brushRef="#br0">4333 14862 0,'105'0'128,"-26"0"-116,-1 0-1,54 0-4,-54 0-5,1 0 11,131 0 4,-52 0 0,-79 0-2,131 0 2,-27 0 0,106-27 0,-105 27-1,79-26 1,-27 26 0,27 0-1,-27 0 1,0 0 0,-26 0-1,53 0 1,52 0 0,-157 0-1,-27 0 1,0 0 0,1 0-1,-1 0 1,26 0-1,80 0 1,-53 0 0,26 0-1,-79 0 1,0 0 0,-52 0 0,-53 0-17,53 0 16,-53 0 1,53 0 0,-26 0-1,78 26 1,-52-26 0,26 0-1,0 27 1,-26-27 0,26 0-1,-53 0 1,-26 0 0,27 26-1,-1 0 1,80-26 0,-53 0-1,-27 0 1,1 0 0,-1 0 0,-26 0-1,27 0 1,-1 26 0,53-26-1,79 0 1,-26 0 0,-27 27-1,27-27 1,-80 0 0,1 26-1,0-26 1,-26 0 0,-1 0-1,-26 0 1,27 0 0,-1 0 0,106 26-1,26-26 1,-106 0 0,1 26-1,-26-26 1,26 0 0,-27 0-1,27 0 1,26 0 0,-26 0-1,26 0 1,0 0 0,-53 0-17,27 0 16,52 0 1,-78 0 0,-1 0-1,1 0 1,26 0 0,26 0-1,79 0 1,-27 0 0,-26 0-1,-52 0 1,-26 0 0,-27 0 0,0-26-1,53 26 1,-26 0 0,-27 0-1,0 0 43,0 0-51,1 0 9,-1 0-1,53 0 1,-1-26 0,-51 26-1,-1 0 1,0 0 1,0 0-2,27 0 0,-27 0 1,0 0-1,1 0 31,-1 0-27,0 0 8</inkml:trace>
    </iact:actionData>
  </iact:action>
  <iact:action type="add" startTime="71854">
    <iact:property name="dataType"/>
    <iact:actionData xml:id="d16">
      <inkml:trace xmlns:inkml="http://www.w3.org/2003/InkML" xml:id="stk16" contextRef="#ctx0" brushRef="#br0">1996 15991 0,'26'-27'83,"26"27"-75,1 0 0,26-26-3,-1 26 6,27 0 5,-26-26 1,-26 26 1,-27 0-3,27 0 2,-27 0 1,0 0-4,0 0 3,79-26 0,-26 26-1,-26 0 1,-1 0 1,1 0-3,-27 0 2,0 0 1,53 0-2,-26 0 0,-27 0 2,53 0-2,-27 0 0,-26 0 2,1 0-2,25 0 0,1 0 2,25 0-2,-25 0 0,-1 0 1,27 0 0,0 0-1,-26 0 2,104 0-2,-52 0 1,0 0 0,0 0-1,0 0 0,-52 0 1,-1-27 0,1 27-1,26 0 1,-1 0 0,1 0-1,52 0 2,-26 0-2,-52 0 1,0-26 0,-27 26-1,79 0 0,0 0 2,26 0-2,-26 0 0,-26 0 1,-27 0 0,1 0-1,26 0 2,-27-26-2,27 26 0,0 0 1,0 0 0,-27 0-1,1-26 1,-27 26 0,0 0-1,0 0-15,1 0 15,25 0 1,1 0-1,-27 0 2,0 0-1,1 0-1,-1 0 4,0 0-7,27 0 4,25 0 0,1 0 0,-53 0-1,1 0 1,-1 0-1,0 0 1,0 0 0,79 0-1,-52 0 1,26 0 0,-27 0-1,1 0 1,-1 0 0,53 0 0,-52 0-1,52 0 1,-53 0-1,27 0 1,-26 0 0,-1 0 0,1 0-1,-1 0 2,1 0-2,-27 0-16,0 0 16,53 0 1,0 0 0,-27 0-1,27 0 1,0 0 0,0 0-1,0 0 1,26 0 0,-53 0-1,1 0 1,-1 0 0,-26 0-1,27 0 1,26 0 0,-1 0-1,28 0 1,-54 0 0,1 0-1,25 0 2,1 0-2,0 0 0,26 0 1,0 0-1,-26 0 1,-27 0 0,27 0 0,-53 0-1,1 0 1,25 0 0,1 0-1,-1 0 1,1 0 0,25 0 0,-25 0 0,52 0-1,-79 0-14,53 26 13,-53-26 2,1 0-17,25 0 16,1 0 1,-1 0 0,1 0-1,25 0 1,-51 0 0,25 0-1,-26 0 1,27 0 0,-1 0-1,1 0 1,-27 0-16,1 0 15,-1 0 0,0 0 2,0 0-1,53 0-1,-26 0 1,-1 0 0,-26 0 1,1 0 41,-1 0-51,0 0 22,0 0 4,1 0-1,-1 0-28,0 0 57,0 0-46,27 0 1,-27 0 17</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18340">
    <iact:property name="dataType"/>
    <iact:actionData xml:id="d0">
      <inkml:trace xmlns:inkml="http://www.w3.org/2003/InkML" xml:id="stk0" contextRef="#ctx0" brushRef="#br0">3414 6354 0,'26'0'3,"-52"0"-3,78 0 11,-26 0 0,1 0 1,25 0 5,27 0 1,105 0-1,-53 0-2,0 0 3,-78 0-2,52 0 0,-53 0 2,27-26-2,-26 0 1,-1 26 1,-25 0-3,-1-27 3,0 27-2,27 0 1,-1-26 0,1 0-1,25 0 1,-25-1-1,-27 1 1,53 0 0,-27 0 0,-25-1 0,-1 1-1,0 26 0,0-26 1,1-53-16,-27 27 15,0 25 1,26 27-1,-26-52 1,26 52-1,-26-26 1,0-53-1,27 26 1,-27-25 0,0 25 0,0-78 0,-27 78 0,27 27-16,0-27 14,-26-52 2,-27 27-1,1-27 1,-27 0-1,0 26 1,1 26 0,-1 27 0,26 26-1,-25-26 1,51 26 0,-25-26-1,-27 26 1,0 0 0,-78 0 0,25 0-1,27 0 0,-26 0 1,78 0 0,27 0-1,-26 0 1,-1 26 0,-26 0-1,-26 27 1,-78-27 0,130 0 0,-26 0-1,0 1 1,1 51 0,-1-51-1,-26-27 1,52 26 0,1-26-1,-53 26 1,0 0-1,52 27 2,53-27-18,0 0 16,0 1 1,0-1 0,27 26-1,-27 1 1,26-1-1,26-25 0,-25 78 2,-1-26-2,-26 26 0,26-27 1,27 27 0,-27-26-1,0 26 1,0-79 1,27 1-1,-27-1 0,27 0 0,-27 0-2,0 1 3,27-1-2,25 26 1,-51-52-1,-1 27 0,0-27 0,1 26 1,25 0 0,27 27 0,26-1-1,-53-25 2,27 51-2,-26-51 1,25-1 0,-25 26-1,-1-52 1,1 0 0,-27 27-1,27-27 1,-27 0 0,0 0-1,1 0 0</inkml:trace>
    </iact:actionData>
  </iact:action>
  <iact:action type="add" startTime="27196">
    <iact:property name="dataType"/>
    <iact:actionData xml:id="d1">
      <inkml:trace xmlns:inkml="http://www.w3.org/2003/InkML" xml:id="stk1" contextRef="#ctx0" brushRef="#br0">8088 9348 0,'52'-27'27,"-25"27"-19,78 0-4,0 0 13,-27 0-15,106 0 14,0 0 1,-105 0-1,0 0 1,-27 0 0,-26 0-2,1 0 2,-1 0 0,0 0-1,0 0 1,27 0 0,-27 0-1,1 0 1,-1 0 0,0 0-1,27 0 1,-27 0 0,26 0-1,-25 0 1,-1 0 0,26 0-1,1 0 1,26 0 0,-53 0-1,26 0 1,-25 0 0,-1 0 0,0 0 0,27 0 16,-27 0 17,27-26-34,-27 26 1,0 0 0,0 0 12,1 0 167</inkml:trace>
    </iact:actionData>
  </iact:action>
  <iact:action type="add" startTime="31768">
    <iact:property name="dataType"/>
    <iact:actionData xml:id="d2">
      <inkml:trace xmlns:inkml="http://www.w3.org/2003/InkML" xml:id="stk2" contextRef="#ctx0" brushRef="#br0">11186 10319 0,'27'0'8,"-1"0"81,0 0-69,27 0-13,-27 0 2,27 0-1,25 0 6,54 0 3,156 0 0,1 0 0,-157 0-16,-106 0 15,0 0 1,0 0-2,1 0 2,25 0 0,1 0-1,-1 0 1,27 0 0,-26 26-1,52-26 1,52 27 0,106-1-1,-79-26 1,26 0 0,-105 0-1,-53 0 1,79 0 0,27 26-1,26-26 1,0 0 0,-79 0-1,0 0 1,0 0 0,26 26-1,0-26 1,79 27 0,-78-27 0,-53 0-1,26 0 1,0 0 0,26 0-1,-26 0 1,-53 0 0,-25 0 59,-1 0-57,0 0-2,1 0 11,-1 0-10,0 0-12,27 0 2,-27 0 4,0 0 5,0 0-1,1 0 18</inkml:trace>
    </iact:actionData>
  </iact:action>
  <iact:action type="add" startTime="34061">
    <iact:property name="dataType"/>
    <iact:actionData xml:id="d3">
      <inkml:trace xmlns:inkml="http://www.w3.org/2003/InkML" xml:id="stk3" contextRef="#ctx0" brushRef="#br0">8114 11606 0,'26'0'14,"1"0"3,25 0 19,79 0-22,1 0-13,130-27 15,-52 27 3,-26-26-4,-52 26 2,51 0-1,-104 0 1,0 0-1,0 0 1,26 0-1,-53 0 1,27 0 0,26 0-1,26 0 1,-26 0 0,27 0-1,-27 0 1,26 0 0,105 0-1,27 0 1,-132 0 1,-78 0-3,-27 0 2,0 0 0,1 0-1,51 0 1,54 0 0,-27 0-1,-53 0 1,-26 0 18,1 0 42,-1 0-70,26 0 2,-25 0-3,-1 0-1,0 0 23,1 0-12,-27-26 1</inkml:trace>
    </iact:actionData>
  </iact:action>
  <iact:action type="add" startTime="36593">
    <iact:property name="dataType"/>
    <iact:actionData xml:id="d4">
      <inkml:trace xmlns:inkml="http://www.w3.org/2003/InkML" xml:id="stk4" contextRef="#ctx0" brushRef="#br0">6854 12551 0,'52'0'130,"-26"0"-121,27 0-2,-1 0 3,1 0 3,-1 0 4,132 0 0,-52 0-1,25 0 1,27 0 0,79 0-1,-185 0 1,159 0 0,-159 0-1,-25 0 0,-27 0 2,27 0-2,-1 0 1,27 0 0,26 0-1,-52 0 1,25 0 0,-51 0-1,-1 26 1,0-26-16,0 0 15,27 0 0,-1 0 1,27 0 0,53 0-1,-1 26 1,0-26 0,0 0-1,1 0 1,-53 0 0,-27 0-1,1 0 1,-27 0 0,0 0-1,0 0 2,1 0 0,-1 0-3,0 0 2,27 0 0,52 0-1,26 0 1,-52 0 0,-27 0-1,27 0 1,-26 0-1,52 0 0,26 0 1,-52 0 0,-1 0-1,-25 0 1,-27 0 2,1 0-4,-1 0 18,0 0-17,0 0 1,27 0 0,-1 0-16,53 0 15,-52 0 1,-1 0 1,-25 0-3,25 0 2,27 0 1,-27 0-3,-25 0 2,-1 0 15,0 0-15,1 0 16,-1 0-16,26 0 0,-25 0 1,-1 0-16,0 0 12,27 0 3,25 0-2,-51 0 2,-1 0 16,0 0-31,0 0 31,1 0 0,-1 0-15,0 0 13,0 0 20,1 0-34,-1 0 45,0-26-48,27 26 52,-27 0-19</inkml:trace>
    </iact:actionData>
  </iact:action>
  <iact:action type="add" startTime="50444">
    <iact:property name="dataType"/>
    <iact:actionData xml:id="d5">
      <inkml:trace xmlns:inkml="http://www.w3.org/2003/InkML" xml:id="stk5" contextRef="#ctx0" brushRef="#br0">19353 4936 0,'-26'0'141,"0"0"-132,-1 0-6,1 0 4,-26-52 0,25 52 6,-51-26 4,25 26 0,27 0-1,-27 0 0,-25 0 1,-27 0 0,52 0 0,1 0 0,-27 0-1,52 0 1,-25-27 0,-1 27-1,-25 0 1,51 0 0,1 0-1,0 0 1,0 0 1,-1 0-2,1 27 0,0 25 2,0-26-2,-1-26 0,27 27 2,0-1 14,-26-26-15,26 26-1,-26-26 1,26 26 0,-53 1 0,53-1 0,-26 26 1,0 1-15,26-27 15,-27 0-7,27 1 6,0-1-1,0 0 1,0 0 0,0 53-2,-26-26 2,26-27 2,0 0 35,0 27-43,0-27 5,26 0 2,-26 1-2,0-1-16,27 0 17,-27 0 1,26 27-3,27-53 2,-53 26 1,0 0-3,26 1 2,0-27 0,0 0 15,1 0-14,-27 26-2,26 0 1,26-26 0,-25 53-15,25-53 12,1 26 3,52-26 2,-79 0-5,0 26 2,53-26-15,-53 0 16,1 0-1,-1 0 0,0 0 2,0 0-2,1 0 0,-1 0 2,26 0-2,1 0 1,-1 0 0,27 0-1,-53 0 1,1 0-17,25 0 17,-26 0-1,27 0 0,-27 0 1,0 0 0,53-26-1,-52 26 1,51-53 0,-51 27-1,25-26 2,-26 25-2,27-25 1,-27 26 0,27-27-1,-27 27 1,-26 0 0,26-1-1,0-25 1,-26 26 2,0-27-4,0 27 2,0-53 0,0 53-2,0-53 2,0 0 1,0-26-2,0 26 0,0 27 1,0 26 0,0-1 86,0-25-80,-26 26-13,0-1 3,-27 1 21,27 26-18,0 0 1,0 0 0,-1 0-1,1 0 1,-26 0 0,-1 0 0,27 0 0,0-26-16,-1 26 48,1 0-16,0 0-16,-1 0 16,1 0-16</inkml:trace>
    </iact:actionData>
  </iact:action>
  <iact:action type="add" startTime="66350">
    <iact:property name="dataType"/>
    <iact:actionData xml:id="d6">
      <inkml:trace xmlns:inkml="http://www.w3.org/2003/InkML" xml:id="stk6" contextRef="#ctx0" brushRef="#br0">29122 5619 0,'26'0'80,"0"26"-58,1-26 24,-1 0-43,0 27 28,0-27-24,27 0 9,78 26-14,1 0 14,-80-26 0,53 0 0,-52 0 2,-27 0-2,0 0 1,0 0 1,1 0 30,-1 0-31,0 0 0,79 0-1,-26 0 1,26 0 0,0 0 0,-26 0-1,-27 0 1,-25 0-1,25 0 57,-26-26-61,1 26 20,51 0-15,-25 0 0,-1 0-1,1 0 1,-27 0 64,1 0-71,-1 0-1,0 0 2,0 0-3,1 0 42,51 0-36,-51 0 19,-1 0 7</inkml:trace>
    </iact:actionData>
  </iact:action>
  <iact:action type="add" startTime="73719">
    <iact:property name="dataType"/>
    <iact:actionData xml:id="d7">
      <inkml:trace xmlns:inkml="http://www.w3.org/2003/InkML" xml:id="stk7" contextRef="#ctx0" brushRef="#br0">18119 6459 0,'26'0'64,"1"0"-51,25 0-6,27 0 3,-53 0 6,79 0 1,-26-26-1,-53 26 1,53 0 0,0 0 0,-27 0-1,-25 0 1,25 0-1,-26 0 1,27-26-1,-1 26 2,53 0-2,-78 0 1,25 0 0,-26 0-1,1 0 0,51 0 1,-51 0 0,52 0-1,-1 0 1,-51 0 0,25 0-1,-26 0 1,1 0 0,-1 0-1,-26-26 169</inkml:trace>
    </iact:actionData>
  </iact:action>
  <iact:action type="add" startTime="75868">
    <iact:property name="dataType"/>
    <iact:actionData xml:id="d8">
      <inkml:trace xmlns:inkml="http://www.w3.org/2003/InkML" xml:id="stk8" contextRef="#ctx0" brushRef="#br0">25997 6302 0,'26'0'52,"0"0"-49,1 0 23,-1 0-12,0 0 4,1 0-2,235 0 1,-78 0-1,-27 0 1,-104 0 0,-27 0-1,27 0-6,26 0 14,183 0-20,1 0 9,-158 0 4,-79-27-1,0 27 1,1 0 16,-1 0-32,0 0 15,0 0 1,1 0-1,25 0 3,-26 0 29,53 27-32,79-1 1,-1 0 0,1-26-1,-27 0 1,-26 0 0,-26 0-1,-53 0 161,0 0-81,27 0-87,-27 0-7,1 0 15,25 0 0,-26 0 18,1 0 77</inkml:trace>
    </iact:actionData>
  </iact:action>
  <iact:action type="add" startTime="79232">
    <iact:property name="dataType"/>
    <iact:actionData xml:id="d9">
      <inkml:trace xmlns:inkml="http://www.w3.org/2003/InkML" xml:id="stk9" contextRef="#ctx0" brushRef="#br0">21717 7116 0,'52'0'8,"-26"0"2,1 0-2,25 0 2,27 0 7,-27 0-1,1 0 1,26 0 0,-53 0-1,0 0 0,106 0 1,130 0 0,1 0-1,-53 0 1,-158 0 0,-52-53 72,27 53-58,25 0-19,53 0 6,27 0-1,235-26-1,-183-27 1,0 27 0,-132 26-1,-25 0 48,-1 0-31,26 0-14,-25 0-12,25 0 2,1 0-5,25 0 10,1 0 3,0-26-1,0 26 1,-53 0 42,0 0-48,27 0-1,-27 0-2,53 0 5,78 0 3,-25 0 0,-27-26 1,0 26 0,0 0-1,26 0 1,0 0 0,79 0 0,79 0 0,-210 0-1,-53 0 1,1 0 0,-1 0-1,26 0 1,1 0 0,52 0-1,53 0 1,-27 0 0,-105 0-1,0 0-15,1 0 32,-1 0-17,79 0 1,0 0 0,-53 0 0,-25 0-1,-1 0 1,0 0-1,158 0 2,-53 0-2,53 0 1,-131 0-1,-1 0 1,27 0 0,-26 0-1,52 0 1,26 0 0,-79 0-1,1 0 1,-27 0-9,0 0 17,1 0-8,-1 0 0,0 0-16,0 0 15,27 26 1,-27-26 0,27 0-1,26 26 1,26-26 0,-79 0-1,0 0 1,27 26-1,25-26 1,106 0 0,105 0 0,-184 0-1,-79 0 1,1 0 11,-1 0 359,0 0-371,0 0 60,1 0-56</inkml:trace>
    </iact:actionData>
  </iact:action>
  <iact:action type="add" startTime="85177">
    <iact:property name="dataType"/>
    <iact:actionData xml:id="d10">
      <inkml:trace xmlns:inkml="http://www.w3.org/2003/InkML" xml:id="stk10" contextRef="#ctx0" brushRef="#br0">24868 7483 0,'105'0'67,"-53"0"-65,1 0 6,78 0 3,-52 0-3,-27 0 8,54 0 1,-54 0 0,-26 0 0,53 0 0,0 0-1,0 0 1,-53 0 0,26 0 0,-25 0 0,51 0-1,-25-26 0,-1 26 1,27 0 0,0-26 1,-53 0-3,1 26 2,78 0 1,26 0-3,0 0 2,79 0 0,-183 0-1,-1 0 1,0 0 270,0 0-271,1 0 14,104 26-13,210-26-16,-183 0 15,-27 0 0,-105 0 1,1 0 35,25 0-37,1 0 1,157 26 1,-105-26-16,-26 0 16,-53 0 44,0 0-45,27 0 1,-27 0 15,0 0-23,27 0 5,-1 0 2,132 0 1,-79 0 1,53 0-3,-106 0 109,-26 0-119,1 0 3,-1 0 5,26 0 4,1 26-17,-1-26 17,1 0 0,-1 0-1,27 0 2,-52 0 14,-1 0-14,26 0-2,-25 0 1,25 27 1,27-27-3,-53 0 1,0 26 1,1-26 34,-1 0-35,0 0 1,-26 26-1,26 27 22,27-53-25,-27 0-6,27 0 2,-1 0 8,-26 0 129,1 0-86,-1 0 24,0 0-52,1 0-16,-1 0 13,53 0-13,-53 0 1,0 0 17</inkml:trace>
    </iact:actionData>
  </iact:action>
  <iact:action type="add" startTime="89442">
    <iact:property name="dataType"/>
    <iact:actionData xml:id="d11">
      <inkml:trace xmlns:inkml="http://www.w3.org/2003/InkML" xml:id="stk11" contextRef="#ctx0" brushRef="#br0">22767 8061 0,'0'0'1,"79"0"163,-53 0-157,79 0 0,0 0 2,26-26 4,-52 26 4,184 0 0,-106 0-1,1-27 1,-106 27 0,-25 0 0,-1 0 84,26 0-83,-25 0 12,-1 0-13,0 0-2,1 0-7,-1 0 4,0 0 4,105 0 1,-26 0 0,0 0-1,27 0 0,25 27 2,-25-27-3,-54 26 4,-25-26-3,-1 0 56,-25 0-57,-1 0-7,26 0 3,-25 0-1,25 0 6,27 0 1,79 0 0,52 0 0,-79 0-1,-26 0-10,-79 0 5,0 0 7,1 0 31,-1 0-15,0 0-18,1 0 1,25 0-1,1 0 1,25 0 1,106 26-2,-131-26 0,-27 0 2,0 0 35,0 0-39,1 0 1,-1 0 31,26 0-24,-25 0-6,78 0 0,26 0 1,-52 0 0,-27 0-16,-25 0 31,-1 0-15,131 26 0,-25-26-1,-27 0 1,-79 0 0,0 0 37,1 0-42,-1 0 4,0 0 19,0 0-19,1 0 1,25 0-1,-26 0 97</inkml:trace>
    </iact:actionData>
  </iact:action>
  <iact:action type="add" startTime="93958">
    <iact:property name="dataType"/>
    <iact:actionData xml:id="d12">
      <inkml:trace xmlns:inkml="http://www.w3.org/2003/InkML" xml:id="stk12" contextRef="#ctx0" brushRef="#br0">18014 8665 0,'79'0'48,"-53"0"-35,27 0-6,-1 0 4,27 0 0,0 0-10,104 0 14,80 0 2,-79 0-1,-27 0 2,-25 0-2,-80 0 0,1 0 2,-27 0-2,53 0 0,52 52 1,132-52 0,-106 0-1,-25 0 1,-1 0 0,-79 0-1,-25 0 3,-1 0-4,26 0 3,-25 0-3,78 0 3,-27 0-2,28 0 1,-28 0-1,54 0 1,25 27-1,106-27 1,-106 0 0,-52 0 0,-26 0-1,-53 0 1,53 0 0,-53 0-1,106 0 1,-27 0-1,-26 0 1,-1 0 0,-25 0 0,-1 0-1,1 0 1,26 0 0,-1 0-1,1 0 1,-26 0 0,52 0-1,26 0 1,53 0 0,0 0-1,-79 0 1,0 0 0,-79 0 0,0 0 16,1 0 0,-1 0-16,26 0 0,-25 0-1,25 0 1,1 0-16,-27 0 15,0 0 1,27 0 0,-27 0-1,26 0 1,1 0 1,-27 0-3,1 0 1,-1 0 1,26 0 0,1 0-1,-1 0 1,-25 0 0,-1 0-1,0 0 22,0 0-9,-26-53 40,27 53 18,-1 0-73,0 0 22,0 0-23,27 0 2,-27-26 2,27 26-1,-1-26 1,-26 26-1,1 0 61</inkml:trace>
    </iact:actionData>
  </iact:action>
  <iact:action type="add" startTime="101556">
    <iact:property name="dataType"/>
    <iact:actionData xml:id="d13">
      <inkml:trace xmlns:inkml="http://www.w3.org/2003/InkML" xml:id="stk13" contextRef="#ctx0" brushRef="#br0">24553 9348 0,'52'0'95,"27"0"-81,0 0-7,0 0 9,-27 0 1,53 0-1,79-27 1,0 27 0,0 0-15,26-26 13,-105 26 2,0 0-1,-79 0 1,0 0 16,0-26-17,1 26 1,52 0 0,78 0 0,1 0 0,-53 0-1,-27 0 1,80 0-1,-53 0 1,0 0 0,-26 0-1,-27 0-14,27 0 14,0 0 0,0 0 0,78 26 1,27 0-1,-53-26 2,-78 27-2,52-27 0,-53 0 1,80 0 0,78 26-1,-53-26 1,1 0 0,-79 0-1,-53 0 1,0 0 0,1 0 0,104 0-1,-79 0 1,1 26 0,-1-26-1,-25 0 1,-1 0 0,79 26 0,79 1 0,-53-27-1,-52 0 1,-53 0 0,0 0 0,1 0 32,-1 0 110,0 0-141,0 0-11</inkml:trace>
    </iact:actionData>
  </iact:action>
  <iact:action type="add" startTime="107017">
    <iact:property name="dataType"/>
    <iact:actionData xml:id="d14">
      <inkml:trace xmlns:inkml="http://www.w3.org/2003/InkML" xml:id="stk14" contextRef="#ctx0" brushRef="#br0">19327 10503 0,'26'0'89,"1"0"-85,51 0 7,-51 0 1,-1 0-2,26 0-1,-25 0-1,-1 0 10,105 0-3,-78 0 1,25 0 1,-25 0 0,-27 0 0,53 0-1,-26 0 1,-1 0 0,1 0-1,-1 0 1,1 0 0,52 0-1,0 0 1,-27 0 0,27 0-1,1 0 1,-28 0 0,1 0 0,26 0-1,-79 0 1,79 0-1,-26 0 1,-26 0 0,-27 0 0,0 0 0,1 0 1,-1 0-2,0 0-1,0 0 2,-26-26 0,27 26 0,51 0-1,27 0 2,132 0-2,-106 0 1,0 0 2,-78 0-6,-1-27 4,80 27 1,-80 0-17,79 0 13,-52 0 4,-26 0-1,-27 0-1,0 0 2,27 0-1,-1 0-2,106 0 3,-1 0-2,-104 0 1,-27 0-1,0 0 0,1 0 1,52 0 53,393-26-56,-446 26 3,-26-26-1,27 26 127,-1 0-109,53 0-18,-53 0-14,0 0 10,1 0-2,-1 0 6,53 0 1,-53 0 0,53 0-1,-27 0 2,1 0-2,-27 0-15,-26-26 31,26 26-14,0 0-2</inkml:trace>
    </iact:actionData>
  </iact:action>
  <iact:action type="add" startTime="115942">
    <iact:property name="dataType"/>
    <iact:actionData xml:id="d15">
      <inkml:trace xmlns:inkml="http://www.w3.org/2003/InkML" xml:id="stk15" contextRef="#ctx0" brushRef="#br0">17883 11579 0,'52'0'47,"1"0"-34,26 0-4,-1 0-1,27 0 8,-26 0 0,79 0-14,-27 27 14,0-27 0,27 0 0,-79 0 1,78 0-1,27 0 1,79 0 0,-27 0-1,-26 0 1,-131 0 0,-27 0-1,27 0 1,-53 0 0,158 0 0,-53 0-1,53 0 1,-79-27 0,0 27-1,-26 0 1,-53 0 0,27 0-1,-27 0 1,27 0 0,-27 0 0,0 0 2,53 0 12,-53 0-15,1 0 1,78 0-1,-27 0 3,1 0-4,0 0 2,105 0 1,26 0-3,-79 0 2,27 0 0,-106 0-1,1 0 1,-27 0 0,26 0-1,1 0 1,26 0-16,-27 0 15,1 0 0,-1 0 1,27 0 0,-53 0-1,106 0 1,-1 0 0,27 0-1,-53 0 1,-79 0 0,0 0-1,0 0 18,1 0-18,-1 0 1,26 0 0,1 0-16,26 0 15,-27 0 1,1 0 1,-27 0-3,26 0 2,-25 0 1,-1 0 13,0 0-14,1 0 0,25 0-1,79 0 2,-26 0-3,-52 0 2,-1 0 0,1 0-1,-1 0 2,53 0-7,27 27-6,-27-27 12,-79 0-1,0 0 3,27 0 12,26 0-13,26 0-2,26 0 1,-26 0 0,-52 0-1,-27 0 35,0 0-35,0 0 0,27 0-7,-27 0-1,79 0 9,-26 0 0,26 0 0,-79 0-1,27 0 2,-27 0-2,79 0 0,105 0 1,-26 0 0,-105 0-1,105 0 1,-132 0-1,-26 0 2,1 0 14,-1 0-15,0 0 0,27 0 16,-27 0-30,26 0 13,1-27-2,52 27 4,-26-26-2,-53 26 0,0 0 2,79 0 0,27 0-3,51 0 2,-78 0 1,-78 0-3,25 0 341,-26 0-347,1 0-2,-1 0 4,0 0 5,1 0 1,-1 0 0,0 0-1,0 0 1,1 0 18,-1 0-3,0 0 1,27 0 0</inkml:trace>
    </iact:actionData>
  </iact:action>
  <iact:action type="add" startTime="120391">
    <iact:property name="dataType"/>
    <iact:actionData xml:id="d16">
      <inkml:trace xmlns:inkml="http://www.w3.org/2003/InkML" xml:id="stk16" contextRef="#ctx0" brushRef="#br0">19274 12236 0,'27'0'36,"-1"0"-27,53 0-2,0 0 5,-27 0 5,184 26 0,-52-26-1,0 0 1,0 0 0,-27 0-1,1 0 1,52 0-15,-131 26 13,105-26 2,-53 0-1,0 0 2,-52 0-2,0 0 0,0 0 2,-1 27-3,54-27 2,-1 0 1,79 0-2,-105 0-16,-26 0 16,157 0 1,-131 0-16,158 0 15,-106 0 0,-25 0 2,-80 0-2,1 0 0,-1 0 1,53 0-1,0 0 1,53 0 0,-53 0-1,79 0 1,-53 0 0,-26 0 0,0 0-1,-26 0 2,78 0-2,-25 0 1,-53 0-1,26-27 1,-27 27-1,54 0 1,-1 0 0,79 0 0,79-26 0,-184 26-1,-79-26 1,0 26 1,1 0-3,25 0 2,80 0 0,51 0 0,-104-26-1,-53 26 1,1 0 41,-1 0-43,26 0-5,-25 0 7,25 0-1,1 0 1,-27 0 0,26 0-1,27 0 1,-26 0 0,26 0-15,-27 0 13,106 0 2,52 0 1,-79 0-3,-78 0 1,-27 0 2,0 0 14,0 0-15,53 0-1,-26 0 1,78 0 0,-52 0-1,-27 0-15,-26 0 15,27 0 1,52 0-1,0 0 1,-26 0 0,-53 0 0,27 0 16,-27 0-16,53 0-1,52 0 1,-79 0 0,-25 0-17,-1 0 16,0 0 1,1 0 0,130 0-1,-52 26 2,26-26-2,-78 0 0,-1 0 1,27 0 0,0 0-1,0 0 1,52 26 0,27-26-1,78 0 1,-183 0 0,-27 0-1,0 0 3,132 26-3,-1-26 1,-52 0 0,-52 0 0,-27 0 164,0 0-164,106 0 0,-27 0 0,236 0-1,-210 0 1,-104 0-1,-1-26 18,-105 0 67,0 0-96</inkml:trace>
    </iact:actionData>
  </iact:action>
  <iact:action type="add" startTime="123900">
    <iact:property name="dataType"/>
    <iact:actionData xml:id="d17">
      <inkml:trace xmlns:inkml="http://www.w3.org/2003/InkML" xml:id="stk17" contextRef="#ctx0" brushRef="#br0">17856 12787 0,'27'0'7,"-1"0"1,0 0 9,0 0-6,80 0 4,-54 0 2,53 0 0,26 0-16,-26 0 15,-52 0 0,105 0 1,52 0 0,-53 0-1,106 0 1,-106 0-1,-25 0 2,25 0-2,-78 0 0,52 0 1,1 26 0,51-26 0,-78 0-1,53 0 1,105 0-1,-80 0 1,80 0 0,-53 0 0,-79 0 0,1 0 0,25 0 0,-78 0-1,-27-26 0,1 26 1,52 0-1,79 0 1,-53 0 0,0 0-1,-52 0 1,26 0 0,53 0-1,-53 0 1,0 0 0,-53 0 0,27 0-1,-26 0 1,-1 0 0,-25 0-17,-1 0 33,26 0-16,-25 0-1,-1 0 1,0 0-12,0 0 23,1 0-27,-1 0 18,26 0-5,-25 0 3,25 0-1,-26 0-15,27 0 15,-1 0 0,1 0 1,52 0 0,53 0 0,-1 26-1,27-26 1,-105 0 0,-53 0-1,0 0 49,0 0-46,1 0-2,-1 0-1,0 0 1,1 27 0,25-27-1,27 0 1,0 26 0,26-26-1,-79 0 1,53 0 0,-1 0-1,-25 0 1,-27 0 0,1 0 213</inkml:trace>
    </iact:actionData>
  </iact:action>
  <iact:action type="add" startTime="132474">
    <iact:property name="dataType"/>
    <iact:actionData xml:id="d18">
      <inkml:trace xmlns:inkml="http://www.w3.org/2003/InkML" xml:id="stk18" contextRef="#ctx0" brushRef="#br0">18014 14258 0,'53'0'79,"-1"0"-67,1 0-1,25 0-6,27 0 1,53 0 7,105 0 3,-80-27 2,1 27-2,-53 0 1,-25 0 0,-54 0 0,-26-26-1,1 26 1,51 0 0,-25 0-1,26 0 1,26 0-1,26 0 1,0 0-1,-78 0 1,-1 0 0,-25 0-1,25 0 1,-26 0 0,53 0-1,52 0 2,53 0-2,-52 0 1,-80-26-1,-26 26 1,1 0 0,25 0-1,-26 0 1,106 0 0,25 0-1,27 0 1,-53 0 0,-52 0-1,-26 0 1,104 0 0,-52 0-1,-52 0 1,-1 0 0,27 0 0,-26 0-1,52 0 1,26 0 0,-26 0-1,-26 0 1,-27 0-1,1 0 1,-27 0-16,27 0 15,-1 0 0,27 0 1,0 0 0,-1 0-1,1 0 1,0 0 0,0 0 0,0 0-1,26 0 1,-27 0 0,-25 0-1,-53-53 95</inkml:trace>
    </iact:actionData>
  </iact:action>
  <iact:action type="add" startTime="139019">
    <iact:property name="dataType"/>
    <iact:actionData xml:id="d19">
      <inkml:trace xmlns:inkml="http://www.w3.org/2003/InkML" xml:id="stk19" contextRef="#ctx0" brushRef="#br0">21638 15045 0,'52'0'64,"1"0"-49,26 0-3,52 0 0,-26 0-4,-26 0 2,78 0 6,53 0 2,-52 0-2,-27 0 0,-26 0 1,27 0 0,-1 0-1,-105 0 1,27 0-1,-1 0 1,-26 0 0,1 0-1,25 0 1,1 0 0,78 0-1,-26 0 1,-26 0 0,-27 0-1,-25 0-15,-1 0 15,0 0 1,53 0-1,79 0 1,-80 0 0,1 0 0,-26 0-1,25 0 1,1 27 0,52-27-1,-26 26 1,-26-26 0,-52 0-16,-1 0 15,26 0 0,1 0 1,26 0-1,104 0 1,-51 0 0,-27 0-1,-26 0 1,-27 0 0,-26 0-1,27 0 1,-27 0 0,27 0 0,-27 0-1,26 0 1,1 0 0,26 0 0,-1 0-1,-25 0 1,-27 0 1,1 0-3,25 0-14,1 0 15,104 26 1,1-26-1,-106 0 1,-26 0 0,1 0 97,-1 0-101,53 0 6,-53 0-10,0 0 2,1 0 6,-1 0 0,0 0-10,0 0 37</inkml:trace>
    </iact:actionData>
  </iact:action>
  <iact:action type="add" startTime="143682">
    <iact:property name="dataType"/>
    <iact:actionData xml:id="d20">
      <inkml:trace xmlns:inkml="http://www.w3.org/2003/InkML" xml:id="stk20" contextRef="#ctx0" brushRef="#br0">20141 15833 0,'105'0'132,"-79"0"-124,53 0 1,26 0 5,0 0 1,184 0 2,-105 0 1,-79 0-16,-53 0 11,1 0 4,52 0 1,53 0-3,-27 0 2,0 0 0,27 0 0,-80 0-1,1-26 1,-26 26 0,26 0-1,-27 0 2,79 0-3,-52 0 2,52 0-1,1 0 2,104 0-1,-131 0-1,0 0 0,26 0 1,53 0 0,0 0 0,-53 0 1,-52 0-3,-53-53 2,1 53 1,-1 0-1,26 0-1,-25 0-1,-1 0 2,27 0 0,-27 0 0,0 0-1,27 0 40,-27 0-44,0 0 4,0 0 1,1 0 0,-1 0 0,0 0 0,0 0 15,1 0 3,-1 0-20,0 0 2,53 0 0,-53 0 34,0 0 153,1 0-172,-1 0-24,0 0 47,0 0-11,1 0 20</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47482">
    <iact:property name="dataType"/>
    <iact:actionData xml:id="d0">
      <inkml:trace xmlns:inkml="http://www.w3.org/2003/InkML" xml:id="stk0" contextRef="#ctx0" brushRef="#br0">10241 9032 0,'158'0'6,"-1"0"9,53 0-8,-78 0-5,130 0 22,-209 0-11,26 0 4,-1 0 0,-51 0 2,51 0-4,1 0 1,26 0 0,0 0 1,79 0 1,-26 27-3,-27-27 2,-79 0 1,-25 0 0,-1 0-3,26 0 17,1 0-31</inkml:trace>
    </iact:actionData>
  </iact:action>
  <iact:action type="add" startTime="48713">
    <iact:property name="dataType"/>
    <iact:actionData xml:id="d1">
      <inkml:trace xmlns:inkml="http://www.w3.org/2003/InkML" xml:id="stk1" contextRef="#ctx0" brushRef="#br0">1418 9741 0</inkml:trace>
    </iact:actionData>
  </iact:action>
  <iact:action type="add" startTime="48920">
    <iact:property name="dataType"/>
    <iact:actionData xml:id="d2">
      <inkml:trace xmlns:inkml="http://www.w3.org/2003/InkML" xml:id="stk2" contextRef="#ctx0" brushRef="#br0">1418 9741 0,'0'53'84,"52"-53"-76,27 0-1,-26 0 7,-1 0 3,79 0-1,-25 0 1,25 0 0,-26 0-1,0 0 1,-26 0 0,-53 0-3</inkml:trace>
    </iact:actionData>
  </iact:action>
  <iact:action type="add" startTime="49709">
    <iact:property name="dataType"/>
    <iact:actionData xml:id="d3">
      <inkml:trace xmlns:inkml="http://www.w3.org/2003/InkML" xml:id="stk3" contextRef="#ctx0" brushRef="#br0">4622 9768 0,'26'0'63,"0"0"-44,79 26-9,0-26 6,53 0 1,157 0 0,-184 0-16,158 0 15,105-26 0,-132 26 1,80-27-1,-106 27 1,27-26 0,-27 26-1,0 0 1,53 0 0,53 0 0,25 0-1,-157 0-14,211 0 13,-159 0 2,27 0 0,-105 0-1,26 0 1,0 0 0,0 0 2,-26 26-5,-53-26-13,-78 0 15,-27 0 51</inkml:trace>
    </iact:actionData>
  </iact:action>
  <iact:action type="add" startTime="51261">
    <iact:property name="dataType"/>
    <iact:actionData xml:id="d4">
      <inkml:trace xmlns:inkml="http://www.w3.org/2003/InkML" xml:id="stk4" contextRef="#ctx0" brushRef="#br0">1365 10634 0,'53'0'85,"78"0"-76,-52 0-2,0 0 2,52 0 6,-52 0-14,-27 0 16,80 0-1,-54 0 0,-25 0 1,26 0-1,-53 0 32,0 0-8,0 0-25,1 0-2</inkml:trace>
    </iact:actionData>
  </iact:action>
  <iact:action type="add" startTime="54241">
    <iact:property name="dataType"/>
    <iact:actionData xml:id="d5">
      <inkml:trace xmlns:inkml="http://www.w3.org/2003/InkML" xml:id="stk5" contextRef="#ctx0" brushRef="#br0">971 12367 0,'53'0'37,"-27"0"-28,27 0-3,52 26 7,-53-26 3,106 0-15,52 0 14,79 27 2,-79-27-1,79 0 1,-79 0 0,52 0 0,-78 0 0,0-27-1,0 27 1,-132 0 0,106 0-1,78 0 1,53 27-1,-79-27 2,53 0-1,-132 0-1,-52 0 0,-27 0 2,106 0-2,-79 0 0,131 0 2,26 0-2,0 0 0,-78 0 2,26-27-2,-79 27 0,79 0 2,-53 0-3,-26 0 2,-26 0 0,0 0-1,-53 0-15,0 0 15,132 0 1,-1 0-1,-52 0 1,-78-26 0,-1 26-1,0-26 35,0 26-18</inkml:trace>
    </iact:actionData>
  </iact:action>
  <iact:action type="add" startTime="57663">
    <iact:property name="dataType"/>
    <iact:actionData xml:id="d6">
      <inkml:trace xmlns:inkml="http://www.w3.org/2003/InkML" xml:id="stk6" contextRef="#ctx0" brushRef="#br0">8534 12341 0,'27'0'91,"78"0"-74,0 0-16,105 0 11,-79 0-7,-26 0 1,158-53 7,-211 27 4,-26 26 11,1 0-6,-1 0-5,0 0 32</inkml:trace>
    </iact:actionData>
  </iact:action>
  <iact:action type="add" startTime="58658">
    <iact:property name="dataType"/>
    <iact:actionData xml:id="d7">
      <inkml:trace xmlns:inkml="http://www.w3.org/2003/InkML" xml:id="stk7" contextRef="#ctx0" brushRef="#br0">10635 12472 0,'0'-26'7,"26"26"20,1 0 7,25 0-17,-26 0-1,1-26 0,78 26-15,26 0 16,-105 0-1,0 0 0,1 0 8,-1 0 35,53 0-42,-53 0 0,53 0 0,-27 0-1</inkml:trace>
    </iact:actionData>
  </iact:action>
  <iact:action type="add" startTime="60259">
    <iact:property name="dataType"/>
    <iact:actionData xml:id="d8">
      <inkml:trace xmlns:inkml="http://www.w3.org/2003/InkML" xml:id="stk8" contextRef="#ctx0" brushRef="#br0">1339 13260 0,'26'0'65,"27"0"-57,-1 0 3,53-26 6,-26 26-16,52 0 15,53-27 0,-26 27 1,26 0 0,-79-26 0,0 26-1,-79 0 1,27 0 0,-27 0-1,0 0 1,0 0 0,27 0-1,-27 0 1</inkml:trace>
    </iact:actionData>
  </iact:action>
  <iact:action type="add" startTime="61448">
    <iact:property name="dataType"/>
    <iact:actionData xml:id="d9">
      <inkml:trace xmlns:inkml="http://www.w3.org/2003/InkML" xml:id="stk9" contextRef="#ctx0" brushRef="#br0">4175 13181 0,'53'0'22,"-1"0"-12,27 0-3,0 0 1,78 0 9,27-26 0,-53 26-1,132-26 3,-53 26-4,53-27 3,-185 27-4,1 0 3,-53 0-15,80 0 13,-28 0 2,-25 0-1,26 0 1,-27 0-1,-26 0 1,27 0 0,-27 0-1,79 27 1,0-27 0,53 0-1,-53 0 1,-53 0 0,27 0-1,-26 26 1,130-26 0,-51 0-1,-53 0 1,-53 0 0,0 0-1,0 0 1,1 0 0,25 0 0,-26 0-1,1 0 2,-1 0-2,0 0 1,0 0 15,1 0 3</inkml:trace>
    </iact:actionData>
  </iact:action>
  <iact:action type="add" startTime="62726">
    <iact:property name="dataType"/>
    <iact:actionData xml:id="d10">
      <inkml:trace xmlns:inkml="http://www.w3.org/2003/InkML" xml:id="stk10" contextRef="#ctx0" brushRef="#br0">9164 13076 0,'27'0'55,"-1"0"-38,0 0-10,1 0 2,25 0 7,184 0 1,1 0-1,130 0 1,-52 0 0,27 0 0,-106 0 0,-78 0-2,-79 0 3,-1 26-2,-51-26 1,-1 0 0,26 0-1,-25 0-15,78 0 15,-27 0 2,54 0-3,25 0 2,-104 0 0,-1 0 16,-25 0-16</inkml:trace>
    </iact:actionData>
  </iact:action>
  <iact:action type="add" startTime="64460">
    <iact:property name="dataType"/>
    <iact:actionData xml:id="d11">
      <inkml:trace xmlns:inkml="http://www.w3.org/2003/InkML" xml:id="stk11" contextRef="#ctx0" brushRef="#br0">1444 14021 0,'0'0'2,"79"0"6,-27 0-3,-25-26 4,51 26 7,27 0 0,1 0 0,-1 0 1,26 0 0,0 0-1,0 0 1,-52-26 1,26 26-3,27 0 3,-80-26-3,53-1 2,-79 1 0,1 26 2,-1 0 10,0 0-14,0 0 4,27 0-3,26-26 2,52 26-2,-52-27 0,-27 27 2,-25 0 49</inkml:trace>
    </iact:actionData>
  </iact:action>
  <iact:action type="add" startTime="65660">
    <iact:property name="dataType"/>
    <iact:actionData xml:id="d12">
      <inkml:trace xmlns:inkml="http://www.w3.org/2003/InkML" xml:id="stk12" contextRef="#ctx0" brushRef="#br0">5593 14021 0,'0'0'1,"26"0"5,27 0 9,-1 0 1,27 0 2,26 0-2,53 0-15,-27 0 15,-52 0 2,0 0-2,26 0 0,0 0 2,0 0-2,-53 0 1,-25 0-2,25 0 2,53 0 0,-52 0 0,52 0-1,52 0 1,-52 0-1,-26 0 1,0 0 0,26 0-1,105 0 1,-52 0 0,25 0 0,-104 0-17,105 0 16,-79 0 1,-52 0 0</inkml:trace>
    </iact:actionData>
  </iact:action>
  <iact:action type="add" startTime="67132">
    <iact:property name="dataType"/>
    <iact:actionData xml:id="d13">
      <inkml:trace xmlns:inkml="http://www.w3.org/2003/InkML" xml:id="stk13" contextRef="#ctx0" brushRef="#br0">1680 14914 0,'79'0'103,"-53"0"-95,27 0 0,52 26 8,-26-26 0,52 27 1,53-27 0,0 0-16,-132 0 15,27 0 0,-53 0 1,27 0 2,-27 26-4,0-26 1,53 0 3,-26 0-4,-27 0 1,53 0 3,-27 0-5,1-26 3,52 26 0,-53 0-16,1 0 14,26 0 2,-27 0 0,-26 0 46,1 0-9,-1 0-47,-26-27 19</inkml:trace>
    </iact:actionData>
  </iact:action>
  <iact:action type="add" startTime="68560">
    <iact:property name="dataType"/>
    <iact:actionData xml:id="d14">
      <inkml:trace xmlns:inkml="http://www.w3.org/2003/InkML" xml:id="stk14" contextRef="#ctx0" brushRef="#br0">5199 14704 0,'27'0'7,"-1"0"18,0 0 76,0 0-91,1 0 22,78 0-16,78-53 1,1 53-1,158 0 1,-106 0 0,-52-26 0,-53 26-1,-105 0 1,1 0 2,-1 0 13,0 0-16,0 0 1,1 0-1,-1 0 1,79 0 0,26 0-1,106 0 1,-106 0 0,-26 0-1,-53 0 2,1 0-2,26 0 1,26 0 0,52 0-1,-78 0 0,0 0 1,0 0 0,-1 0-1,27 0 1,53 0 0,-53 0-1,-52 0 1,-1 0 0,-26 0 0,1 0-1,-1 0 56,0 0-3,0 53-53,27-53 11,-1 26-11,1-26 1,-27 0 35,0 0-35,1 0-8,25 0-2,-25 0 9,-27 26 0</inkml:trace>
    </iact:actionData>
  </iact:action>
  <iact:action type="add" startTime="72820">
    <iact:property name="dataType"/>
    <iact:actionData xml:id="d15">
      <inkml:trace xmlns:inkml="http://www.w3.org/2003/InkML" xml:id="stk15" contextRef="#ctx0" brushRef="#br0">5646 15544 0,'26'0'85,"0"0"-74,27 0 12,-27 0-6,105 0-1,1 0-15,25 0 15,-104 0 2,-1 0-2,-26 0 0,53 0 2,0 0-2,79 0 0,-27 0 1,0 0 0,-78 0-1,25 0 1,-25 0-1,-27 0 1,53 0 17,-26 0-17,-1 0-1,53 0 1,-26 0-1,-27 0 1,-25 0 0,25 0-1,1 0 1,-27 0 0,26 0 0,-25 0 0,-1 0-2,53-26 3,0 26-2,-27 0 0,53 0 1,-52 0 0,52 0-1,-79 0 1,0 0 0,0 0-1,1 0 2,-1 0-2,0 0 36,0 0-19</inkml:trace>
    </iact:actionData>
  </iact:action>
  <iact:action type="add" startTime="77197">
    <iact:property name="dataType"/>
    <iact:actionData xml:id="d16">
      <inkml:trace xmlns:inkml="http://www.w3.org/2003/InkML" xml:id="stk16" contextRef="#ctx0" brushRef="#br0">1287 17015 0,'26'0'7,"0"0"4,0 0 0,27-27-9,-27 27 13,27 0 1,52 0 1,157 0 0,1 0-1,105 0 2,-158 0-2,52-26 0,-104 26 2,104 0-2,-104 0 0,26 0 2,-27 0-2,-52 0 1,27 0-1,25 0 1,53 0-1,-52 0 2,52 0-2,-53 0 0,-25 0 2,52 0-2,-27 0 0,53 0 2,-26 0-2,-53 0 1,27-26 0,-27 26-1,27 0 1,-27 0-1,27 0 1,-80 0 0,-51 0 0,-1 0-1,26 0 1,1 0 0,-27 0-1,0 0 34</inkml:trace>
    </iact:actionData>
  </iact:action>
  <iact:action type="add" startTime="78829">
    <iact:property name="dataType"/>
    <iact:actionData xml:id="d17">
      <inkml:trace xmlns:inkml="http://www.w3.org/2003/InkML" xml:id="stk17" contextRef="#ctx0" brushRef="#br0">8088 16936 0,'26'0'37,"0"0"-30,27 0 1,26 0 5,-27 0 4,211 26-1,-27-26-15,-52 0 15,-79 0 1,53 0 0,25 0-1,27-26 1,-105 26 0,-26 0-1,53-26 1,-1 26-1,79-27 1,53-25-1,-158 52 2,-79 0-2,0 0 56</inkml:trace>
    </iact:actionData>
  </iact:action>
  <iact:action type="add" startTime="80114">
    <iact:property name="dataType"/>
    <iact:actionData xml:id="d18">
      <inkml:trace xmlns:inkml="http://www.w3.org/2003/InkML" xml:id="stk18" contextRef="#ctx0" brushRef="#br0">1103 17907 0,'26'0'8,"53"-26"0,105 26 11,-53 0-4,26 0 2,1 0 1,-79 0-4,26 0 3,-53 0 2,-25 0-6,25 0 6,1 0 264,-27 0-275,184-26 0,-105 26 10,0-26-4,131-1-12,-157 27 14,-26 0 1,-27 0 94,0 0-96,0 0 3,1 0-11,-1 0 25,0 0 3,1 0-19,-1 0 0,0 0 1,0 0-1,1 0 1,51-26 0,1 26-1,26 0 1,-52 0-1,-27 0 1,0 0 17</inkml:trace>
    </iact:actionData>
  </iact:action>
  <iact:action type="add" startTime="81458">
    <iact:property name="dataType"/>
    <iact:actionData xml:id="d19">
      <inkml:trace xmlns:inkml="http://www.w3.org/2003/InkML" xml:id="stk19" contextRef="#ctx0" brushRef="#br0">4727 17829 0,'0'0'0,"26"26"83,0-26-75,0 0-4,53 0 7,52 0 5,-26 0 2,184 0-2,-26 0 1,26 0-1,26 0 2,-79 0-2,-104 0 1,-54 0-1,-25 0 1,-27 0-1,79 0 1,26 0-16,27 0 16,-53 0-1,-52 0 1,-27 0 15,0 0 2,53 0 16,-53 0-33,79 0 0,184 0-1,-105 0 1,0 0-1,-132 0 1,-26 0 84</inkml:trace>
    </iact:actionData>
  </iact:action>
  <iact:action type="add" startTime="92043">
    <iact:property name="dataType"/>
    <iact:actionData xml:id="d20">
      <inkml:trace xmlns:inkml="http://www.w3.org/2003/InkML" xml:id="stk20" contextRef="#ctx0" brushRef="#br0">24421 9321 0,'53'0'12,"-27"0"-9,0-26 12,79 26 1,0 0 1,27 0 0,-53-26-1,-1 26 1,-25 0 0,104-53 0,-52 53-1,27 0-15,-53 0 15,52 0 1,-105 0 0,0 0 16,1 0-17,-1 0 1,26 0 0,27 0-15,-26 0 13,-1 0 2,1 0 0,131 0-1,-1 0 0,185 0 1,-105 0 0,25 0 0,-209 0-1,-26 0 0,-27 0 135</inkml:trace>
    </iact:actionData>
  </iact:action>
  <iact:action type="add" startTime="93179">
    <iact:property name="dataType"/>
    <iact:actionData xml:id="d21">
      <inkml:trace xmlns:inkml="http://www.w3.org/2003/InkML" xml:id="stk21" contextRef="#ctx0" brushRef="#br0">28282 9243 0,'26'0'19,"0"0"7,79 0-10,53 0 1,104 0 0,-25-27-1,-106 1 1,-26 26 0,79 0-1,52 0 1,-26 0 0,53-26 0,-79 26-1,26-27 1,-105 27 0,-79 0-1,0 0-15,0 0 57,1 0-42,-1 0-7,0 0 8,1 0-1,51 0 1,132 0 0,-26 0-1,-52 27-15,-80-27 15,53 0 1,-79 26-1</inkml:trace>
    </iact:actionData>
  </iact:action>
  <iact:action type="add" startTime="94865">
    <iact:property name="dataType"/>
    <iact:actionData xml:id="d22">
      <inkml:trace xmlns:inkml="http://www.w3.org/2003/InkML" xml:id="stk22" contextRef="#ctx0" brushRef="#br0">20903 10135 0,'0'0'1,"131"0"5,53 0 1,0 0 7,104 27 4,-156-27-3,130 0 2,-25 0-1,-80 0 1,-52 0-1,-52 0 1,104 0 0,1 26-1,-1-26 2,27 0-2,-52 26 0,51-26 2,-51 0-2,25 0 1,80 0 0,-54 0-1,1 0 0,-105 0 2,-53 0-1,0 0 40,1 0 6</inkml:trace>
    </iact:actionData>
  </iact:action>
  <iact:action type="add" startTime="95718">
    <iact:property name="dataType"/>
    <iact:actionData xml:id="d23">
      <inkml:trace xmlns:inkml="http://www.w3.org/2003/InkML" xml:id="stk23" contextRef="#ctx0" brushRef="#br0">25708 10109 0,'26'0'17,"27"0"-2,-27 0-9,27 0 3,52 0 2,26 0-9,105 0 14,-26 0 1,-78 0-1,-1 0 1,0 0 0,1 0-1,-1 0 1,0 0-1,-26 26 3,-26-26-5,26 0 3,105 0 0,0 0-1,-52 0 2,26 0-2,-132 0 0,-26 0 34,1 0-16,-1 0-18</inkml:trace>
    </iact:actionData>
  </iact:action>
  <iact:action type="add" startTime="96928">
    <iact:property name="dataType"/>
    <iact:actionData xml:id="d24">
      <inkml:trace xmlns:inkml="http://www.w3.org/2003/InkML" xml:id="stk24" contextRef="#ctx0" brushRef="#br0">20220 10975 0,'26'27'19,"0"-27"-15,27 0 7,52 0 8,499 0 36,-525 0-47,157 26 9,105 27 0,1-53-1,-132 0 2,-131 0-1,-53 0 0,26 0 31,-25 0-14,-1 0-18,0 0 1,0 0 57,1 0-59</inkml:trace>
    </iact:actionData>
  </iact:action>
  <iact:action type="add" startTime="97796">
    <iact:property name="dataType"/>
    <iact:actionData xml:id="d25">
      <inkml:trace xmlns:inkml="http://www.w3.org/2003/InkML" xml:id="stk25" contextRef="#ctx0" brushRef="#br0">23922 11028 0,'27'0'10,"-1"0"4,-26-26-5,79 26 8,0-27 0,78 27-1,-26 0 1,-52 0 0,26-26 0,-26 26-1,52 0 0,-52 0 1,52 0-1,53 0 1,-79 0-1,-26 0 1,26 0 0,26 0 0,53 0-1,-79 0 1,-26 0 0,-27 0-1,1 0 1,131 26 0,-105-26-1,26 0 1,-27 0 0</inkml:trace>
    </iact:actionData>
  </iact:action>
  <iact:action type="add" startTime="98725">
    <iact:property name="dataType"/>
    <iact:actionData xml:id="d26">
      <inkml:trace xmlns:inkml="http://www.w3.org/2003/InkML" xml:id="stk26" contextRef="#ctx0" brushRef="#br0">27520 10897 0,'131'0'95,"-52"0"-82,26 0-6,26-53 3,-78 53 4,52 0 2,158 0 1,-80-26-1,1 0 2,-52-1-1,-80 27-1,-26 0 1,1 0-1,-1 0-14,26 0 14,-25 0 0</inkml:trace>
    </iact:actionData>
  </iact:action>
  <iact:action type="add" startTime="99892">
    <iact:property name="dataType"/>
    <iact:actionData xml:id="d27">
      <inkml:trace xmlns:inkml="http://www.w3.org/2003/InkML" xml:id="stk27" contextRef="#ctx0" brushRef="#br0">20430 11763 0,'26'0'35,"53"0"-26,26 0 3,26 0 5,211 26-1,-27-26 1,-79 0-1,-78 0 1,-53 0-1,26 0 1,-26 0 0,158 0 0,-53 0-1,26-52 1,-78 52-11,-53-26 5,-53 26 4,27 0 2,26 0 0,-52 0 0,52 0-1,-27 0 1,27 0 0,-26 0 0,-26 0-1,-27 0 1,0 0-1,27 0 1,183 0-1,-105 0 2,-26 0-2,-78 0 1</inkml:trace>
    </iact:actionData>
  </iact:action>
  <iact:action type="add" startTime="100953">
    <iact:property name="dataType"/>
    <iact:actionData xml:id="d28">
      <inkml:trace xmlns:inkml="http://www.w3.org/2003/InkML" xml:id="stk28" contextRef="#ctx0" brushRef="#br0">25839 11684 0,'27'0'13,"25"0"22,1 0-20,25 0-7,-25 0 1,78 0 6,1 0 2,104 0-1,27 0 1,-1 0 0,-78 0 0,0 0-1,-79 0-12,-26 0 9,-27 0 4,79 0 0,1 0-1,-27 0 1,-53 0-1,-25 0 1,-1 0 58,0 0-58,0 0-1</inkml:trace>
    </iact:actionData>
  </iact:action>
  <iact:action type="add" startTime="101832">
    <iact:property name="dataType"/>
    <iact:actionData xml:id="d29">
      <inkml:trace xmlns:inkml="http://www.w3.org/2003/InkML" xml:id="stk29" contextRef="#ctx0" brushRef="#br0">30015 11684 0,'26'0'68,"26"0"-60,1 0-4,52 0 16,-26 0-3,183 0-1,-25 0 1,52 27 0,105-27 0,-211 26-1,-78-26 1,0 0 0,0 0-1,-52 0 1,-1 0-16,-25 0 15,-27-26 1,52 26 1,-25 0 114,-1 0-116,0 0 0,0 0 2,27 0-2,-27 0 0</inkml:trace>
    </iact:actionData>
  </iact:action>
  <iact:action type="add" startTime="103194">
    <iact:property name="dataType"/>
    <iact:actionData xml:id="d30">
      <inkml:trace xmlns:inkml="http://www.w3.org/2003/InkML" xml:id="stk30" contextRef="#ctx0" brushRef="#br0">20981 12498 0,'79'0'56,"52"0"-45,1 0-3,-1 0 0,79 0 0,79 0 9,52 0-2,-52 0 2,0 0 1,-79 0-3,26 0 2,-157 27 1,-26-27-3,-1 0 42</inkml:trace>
    </iact:actionData>
  </iact:action>
  <iact:action type="add" startTime="103997">
    <iact:property name="dataType"/>
    <iact:actionData xml:id="d31">
      <inkml:trace xmlns:inkml="http://www.w3.org/2003/InkML" xml:id="stk31" contextRef="#ctx0" brushRef="#br0">24448 12420 0,'26'0'48,"0"-27"-36,53 27-2,0 0 7,78 0 0,53-26-1,105 26 1,-52 0 0,-105-26-10,-132 26 3,0 0 74,0 0-46</inkml:trace>
    </iact:actionData>
  </iact:action>
  <iact:action type="add" startTime="104942">
    <iact:property name="dataType"/>
    <iact:actionData xml:id="d32">
      <inkml:trace xmlns:inkml="http://www.w3.org/2003/InkML" xml:id="stk32" contextRef="#ctx0" brushRef="#br0">27231 12315 0,'26'0'39,"53"0"-26,-26 0-6,26 0 10,-27 0 0,158 0 0,-79 0-17,185 0 17,-54 0-1,-26 0 1,-104 0-1,52 0 1,-79 0 0,-79 0-1,0 0 18,0 0-18,1 0 1</inkml:trace>
    </iact:actionData>
  </iact:action>
  <iact:action type="add" startTime="106175">
    <iact:property name="dataType"/>
    <iact:actionData xml:id="d33">
      <inkml:trace xmlns:inkml="http://www.w3.org/2003/InkML" xml:id="stk33" contextRef="#ctx0" brushRef="#br0">20456 13102 0,'26'0'6,"27"0"3,-1 0 5,27 0-12,-26 0 9,52 27-1,-53-27 0,53 0 6,53 0 1,26 0-1,-79 0 1,52 0 1,27 0-3,105 26 2,-53 0-1,53-26 1,-131 0 0,-79 0-1,-1 0 1,106 0 0,-26 0-1,-53 0 1,-53 0 0</inkml:trace>
    </iact:actionData>
  </iact:action>
  <iact:action type="add" startTime="107106">
    <iact:property name="dataType"/>
    <iact:actionData xml:id="d34">
      <inkml:trace xmlns:inkml="http://www.w3.org/2003/InkML" xml:id="stk34" contextRef="#ctx0" brushRef="#br0">25629 13076 0,'53'26'12,"-27"-26"-4,0 0 3,27 0-9,78 0 13,79 0 3,762 0 44,-893 0-43,-27 0-2,158 0 0,-78 0 0,183 0 0,-210 0-16,-27-26 15,-51 26 1</inkml:trace>
    </iact:actionData>
  </iact:action>
  <iact:action type="add" startTime="108154">
    <iact:property name="dataType"/>
    <iact:actionData xml:id="d35">
      <inkml:trace xmlns:inkml="http://www.w3.org/2003/InkML" xml:id="stk35" contextRef="#ctx0" brushRef="#br0">30304 12997 0,'105'0'85,"52"0"-77,-78 0 2,0 0 4,26 0 3,157 0-1,-52 0 1,-157 0 0</inkml:trace>
    </iact:actionData>
  </iact:action>
  <iact:action type="add" startTime="109259">
    <iact:property name="dataType"/>
    <iact:actionData xml:id="d36">
      <inkml:trace xmlns:inkml="http://www.w3.org/2003/InkML" xml:id="stk36" contextRef="#ctx0" brushRef="#br0">20351 14048 0,'26'0'9,"27"26"-3,104-26 10,132 26 0,-26 27 1,131-53-1,-158 0 1,27 0 0,-1 0-1,-104 26 1,-1-26 0,-78 0-1,-53 0 1,1 0 1,-27 26 14,26-26-15,0 0-1,1 0 1,-1 0 0,0 0-1</inkml:trace>
    </iact:actionData>
  </iact:action>
  <iact:action type="add" startTime="110064">
    <iact:property name="dataType"/>
    <iact:actionData xml:id="d37">
      <inkml:trace xmlns:inkml="http://www.w3.org/2003/InkML" xml:id="stk37" contextRef="#ctx0" brushRef="#br0">24658 14021 0,'26'0'51,"53"0"-33,52 0-13,27 0 5,-27 0-2,0 0 9,79 0-1,-52 0 1,-79 0 1,52 0-2,79 0 1,0 0 0,-52 0-1,-80-26 1,1 26-1,-26 0 2,-27 0-16,79 0 12,-26 0 2,-53 0 1,0 0 16,1 0-26,-1 0 19</inkml:trace>
    </iact:actionData>
  </iact:action>
  <iact:action type="add" startTime="111247">
    <iact:property name="dataType"/>
    <iact:actionData xml:id="d38">
      <inkml:trace xmlns:inkml="http://www.w3.org/2003/InkML" xml:id="stk38" contextRef="#ctx0" brushRef="#br0">29726 13864 0,'26'0'63,"79"0"-38,-26 26-17,78-26 5,-78 26 5,236 27-12,-183-53 5,-54 0 6,80 0-1,0 0 1,52 0-1,-79 0 1,-52 26 0,-27-26-1,-25 0 1,-1 0 0,0 0 155,0 0-166</inkml:trace>
    </iact:actionData>
  </iact:action>
  <iact:action type="add" startTime="114180">
    <iact:property name="dataType"/>
    <iact:actionData xml:id="d39">
      <inkml:trace xmlns:inkml="http://www.w3.org/2003/InkML" xml:id="stk39" contextRef="#ctx0" brushRef="#br0">24343 13864 0,'0'0'1,"-53"0"5,1 0 1,-27 0 1,53 0 1,-132 0 8,53 0-1,26 0 1,-26 0-1,26 0 2,53 0-1,0 26 2,0-26-6,-27 26 3,27-26 2,0 53-2,-1-27 0,1 27 1,0-1-1,26 27 1,-27-27 0,27 1-1,0-1 1,0 1 0,0 26-1,27-53 1,-1 53 0,-26-27 0,53 79-1,-27-104 1,53 25 0,-27 1-1,1-53 1,25 26 0,1 0-1,0 27 1,0-27 0,26 0 0,0-26-1,-26 0 1,26 0-1,0 0 1,52 0 0,-78 0-1,-27 0 1,27 0 0,0-52-1,-26 26 1,-27-1 0,0 1 51,-26 0-60,0 0-1,0-27 10,0 27-17,0-27 17,0-52 0,0 53-1,0-27 2,-26 26-2,26 1 0,-26-1 3,-1 27-5,1-26 3,0-27 0,0-26-1,-1 79 1,1-1 0,0 27 0,-1-26-1,1 0 1,-26 0 0,-1-1-1,1 27 1,25 0 0</inkml:trace>
    </iact:actionData>
  </iact:action>
  <iact:action type="add" startTime="117920">
    <iact:property name="dataType"/>
    <iact:actionData xml:id="d40">
      <inkml:trace xmlns:inkml="http://www.w3.org/2003/InkML" xml:id="stk40" contextRef="#ctx0" brushRef="#br0">20299 15413 0,'26'0'63,"0"0"-49,0 0-8,1 0 6,25 0 4,53 0 1,53 0-1,52 0 1,26-26 0,-26 26-1,-26-27-14,-79 1 13,-26 26 2,-27 0-1,-25 0 0,51 0 1,54 0 0,-53 0-1,209 0 1,-78 0 0,27 0-1,-106-52 1,-78 25 0,-27 27 1,0 0-3,0 0 2,53 0-1,52 0 1,53 0 0,-52 0-1,-1 0 1,0 0 0,0 0-1,27 0 1,-27 0 0,-26 0-1,-78 0-15,51 0 15,-25 0 1,-27 0 0,0 0-1,1 0 2,-1 0 14,0 0-15,0 0 0,1 0 42</inkml:trace>
    </iact:actionData>
  </iact:action>
  <iact:action type="add" startTime="120659">
    <iact:property name="dataType"/>
    <iact:actionData xml:id="d41">
      <inkml:trace xmlns:inkml="http://www.w3.org/2003/InkML" xml:id="stk41" contextRef="#ctx0" brushRef="#br0">21191 16174 0,'27'27'10,"-1"-27"33,53 26-32,-27-26-1,1 26 6,104-26 1,80 0 0,52 0 0,26 0-1,-79 0 1,-26 0-15,-52 0 13,-27 0 1,105 0 1,-104 0 0,-80 0-1,1 0 1,-1 0 0,106 0-1,78 0 1,-52 0 0,0 0-1,-27 0 2,1 0-2,-79 0 0</inkml:trace>
    </iact:actionData>
  </iact:action>
  <iact:action type="add" startTime="123193">
    <iact:property name="dataType"/>
    <iact:actionData xml:id="d42">
      <inkml:trace xmlns:inkml="http://www.w3.org/2003/InkML" xml:id="stk42" contextRef="#ctx0" brushRef="#br0">20246 17120 0,'0'0'1,"26"0"7,1 0 9,-1 26-1,53-26 1,-1 0-1,80 0 1,78 0 0,106 0 1,183 0-2,-236 0 0,-105 0 0,-79 0 1,52 0 0,-52 0-16,79 0 15,0 0 0,-27 0 1,-25 0 0,-27-26 0,52 26-1,-52 0 2,-52 0-1,-1 0-1,53 0 0,-26 0 2,0 0-2,79 0 0,-53 0 1,26 0 0,-52 0-1,52 0 1,-52 0 0,-53 0-1,26 0 1,27 0-1,53 0 1,51 0 0,-51 0-1,-1-27 1,-52 27 0,26-26 0,0 26-1,0-26 1,0 26-1,26 0 2,-52 0-18,52 0 16,-52 0 0,-26 0 1,-1 0 0,-26 0 0,1 0-1,104 0 1,53 0 0,0 0-1,-79-26 1,-53 26 0,-26 0 0,1 0-1,130 0 1,1 0-1,26 0 1,-79 0 0,-53 0-1,1 0 18,-27 0-18,26 0 1,80-27 0,-80 27-16,53-26 15,-52 26 0,-27 0 1,79 0-1,105 0 1,-26 0 0,52-26-1,-131 26 1,-52 0 0,-1 0-1,132 0 1,-26 0 0,104 0-1,-25 0 1,-27 0 0,-158 0-1,-25 0 1,-1 0 33,26 0-32,27 26-2,-53-26 1,1 0 0,-1 0-1,0 0-12,79 0 9,53 26 6,-53-26-5,26 0 3,-52 0 0,-53 0 47,0 0 13,1 0-61,-1 0-12,53 27 9,-27-27-4,1 0 8,-27 0-1</inkml:trace>
    </iact:actionData>
  </iact:action>
  <iact:action type="add" startTime="125757">
    <iact:property name="dataType"/>
    <iact:actionData xml:id="d43">
      <inkml:trace xmlns:inkml="http://www.w3.org/2003/InkML" xml:id="stk43" contextRef="#ctx0" brushRef="#br0">20194 18012 0,'52'27'40,"1"-27"-33,52 26 8,-27-26-11,27 26 11,0-26 1,106 0 1,25 0-1,-52 0 1,-53 0 0,-26 0 0,26 0 0,53 0-15,-131 0 13,25 0 1,106 0 1,-26 0-1,52 0 1,-26 0 0,52 0-1,-78 0 1,-27 0-1,27-26 1,104 26 0,-26 0 0,158 0-1,-184 0 1,-52-26 0,52 26-1,-26-27 1,105 27 0,-79-26-1,79 26 1,-106 0 0,80-26-1,-53 26 1,53 0-1,-1 0 1,27 0 0,-105 0-1,-79 0 1,53 0 0,25 0 0,54 0-1,-27 0 1,-53 0 0,-52 0 0,-26 0-1,105 0 1,26 0 0,-79 0-1,-26 0 1,1 0 0,-54 0-1,1 0 1,-1 0 0,1 0-1,52 0 1,-27 0 0,54 0-1,-27 0 1,131 0 0,-26 0-1,-105 0 1,-52-53 0,-27 53-1,-26-26 1,26 26-1,27 0 1,-1 0 0,-25 0 0</inkml:trace>
    </iact:actionData>
  </iact:action>
  <iact:action type="add" startTime="132664">
    <iact:property name="dataType"/>
    <iact:actionData xml:id="d44">
      <inkml:trace xmlns:inkml="http://www.w3.org/2003/InkML" xml:id="stk44" contextRef="#ctx0" brushRef="#br0">25472 6223 0,'0'0'4,"-79"-26"1,-26-27 1,-289-26 12,53-26-3,-1 79 2,53 0 0,-78 26-1,-80 79 1,27 26 0,-79 0-1,132-27 1,235-25-1,-183 26 1,53 0-1,-27 52 1,157-79-1,-78 53 2,132-52-17,-106 78 14,79 53 1,-27 26 1,27 0-1,-26 79 1,0-105 0,52 78-1,0-25 1,27 51 0,-53-25 0,-79 183-1,131-341 1,-104 289 0,104-184-1,27-78 1,0-1 0,26-26-1,0 52 1,0 27 0,26 79-1,0-1 1,-26-25 0,53 25-1,-27-52 1,0 53 0,1-132-17,-1 105 16,26 106 1,27-106 1,-26 0-3,-27 1 2,26-53 1,1 104-3,-27-51 2,53 130 0,0-78-1,-27-79 1,27 0 0,-26-131 0,-1 105-1,1-27 1,25 80 0,-25-80-1,-1-52 2,1 0-2,0-26 0,-1 52 2,79 53-2,-104-105 0,51 26-15,1 79 15,26-79 1,-26-27-1,52 28 2,27-28-2,52 80 0,53-27 2,-1 27-2,1-80 0,-79 1 2,131 26-2,-210-79 1,0 1-16,210 78 14,-79-79 2,27 27-1,-53-27 1,0-26 0,131 0 0,-52 0 0,105 0-1,-79 0 1,0 0 0,53 0-1,-263 0 1,0 0-16,210 0 14,-52 0 2,183 0 0,-104-26 0,-54-1-1,-78-25 1,-26-1 1,79 27-3,-1 26 2,-78 0 1,158-53-3,-211 53 2,79-26-16,105 26 16,53 0-2,-79 0 2,26-52 0,-158 25-1,106 1 2,-79 0-2,-27 0 1,-25-1-1,-80 27 2,53-52-3,26-1 2,80 27 0,-80-26-1,0-1 1,-26 1 0,53-27 0,52-52-1,-105 52 1,52-53 0,1-25 0,-53-1-1,-52 53 1,-27 53-16,26-79 15,27-79 0,52-1 1,-26-51 1,-26-1-2,52-52 0,-52 105 2,0 26-3,0-26-13,-27 27 0,-25 78 6,-1-1 0,0-51 0,27-27 0,-27 53 0,0-27 0,0 27 0,1-79 0,-1 105 0,0-53 0,0 27 0,1-53 0,-27 79 0,26-52-1,0-1 2,-26 53-2,26 0 2,-26-52-1,0-1 0,0 27 0,0-1 0,0 1 0,0-53 0,0 53 0,0 26 0,-26-52 0,0-27 0,26 52 0,-26-25 0,26-27-1,-27 53 2,1 0-1,0-27 16,-53-157-23,53 184 6,-27 26 0,1-53 2,26 53-1,-1 26 0,-51-26 0,-1-26 0,26 52 0,-26 0 2,-26-78-5,27 52 4,-1 0-1,-26 0 2,-26-53 2,52 53 4,0-26 1,-262-237 0,157 106-1,26 25 1,1 80 0,25 26 0,-25-27-1,26 27 1,-53 0 0,79 52-1,-27 26 1,27 1-1,-105-1-14,-52 27 14,25 26 0,-104 0 0,-158 0 1,79-26-1,-132-27 1,158 1 0,53 52 0,0-53 0,-27 27-1,79-27 1,-131 27-1,26 26 1,-315 0 0,368 53-1,52-27 1,0 0 0,132 0-1,-80-26 1,27 0 0,-79 0-1,27-26 1,104 26 0,53-26-1,79 26 1,0 0 0,-27 0 0,1 0-1,52 79 49</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3673">
    <iact:property name="dataType"/>
    <iact:actionData xml:id="d0">
      <inkml:trace xmlns:inkml="http://www.w3.org/2003/InkML" xml:id="stk0" contextRef="#ctx0" brushRef="#br0">2783 3571 0,'0'0'2,"0"26"4,53-26 2,-27 27 12,0-27-5,27 26 2,-1-26 1,106 26-3,-27 27-12,1 25 12,-1-78 1,184 53 0,-26-27 1,0-26 0,-79 0-2,-26 0 2,26 0 1,0 0-2,26 0 0,53 0 3,79 0-4,-185 0 2,28 0 1,25 0-3,-26 0 2,26 0 1,27 0-3,-106 0 2,53 0 1,-104 0-3,77 0 2,27 0 1,158 0-3,-53 26 2,-131-26 1,52 0-3,-78 0 2,78 0 1,1 0-3,25 0 2,132 0 2,-26-26-5,-211 26 3,1-26 1,209 26-2,-156 0 0,-1 0 1,0-26-1,-158 26 1,27-53 0,26 27-1,-26 26 0,105 0 1,-79 0-16,184 0 15,-53-26 0,26-1 2,-104 1-2,0-26 0,-1 52 2,1-27-2,-106 27 0,27 0 2,-26-26-2,25 26 1,54 0 0,-80 0-17,106-26 16,131-1 1,-79 27 1,26-26-2,-79 26 0,-104-26 2,52 26-2,-26 0 0,78 0 2,-25 0-2,-54-26 0,-51 26 2,-1 0-2,27 0 0,-27 0 49</inkml:trace>
    </iact:actionData>
  </iact:action>
  <iact:action type="add" startTime="28809">
    <iact:property name="dataType"/>
    <iact:actionData xml:id="d1">
      <inkml:trace xmlns:inkml="http://www.w3.org/2003/InkML" xml:id="stk1" contextRef="#ctx0" brushRef="#br0">1917 9479 0,'0'26'116,"79"-26"-107,-1 0 2,1 26-2,26-26 1,0 0-8,0 0 13,-52 0 2,52 0 0,0 0-1,105 0 1,-53 0 0,27 0-1,-52 0 1,-80 0 0,-26 0 0,1 0-1,25 0 0,79 0 0,106 0 1,-1 0 0,-52 0 0,-53 0-1,-78 0 1,-1 0 0,-25 0-1,-1 0 1,0 0 0,0 0-1,53 0 1,26 0 0,79 0-1,0 0 1,52 0-1,-105 0 1,-26 0 0,-52 0-1,-1 0 1,1 0 0,26 0 0,131 0-1,-131 0 1,-1 0 0,-25 0-1,-1 0 1,27 0 0,0 0-1,79 0 1,-53 0 0,0 0-1,-53 0-15,-26 0 15,79 0 1,1 0 0,-28 0-1,80 0 1,26-26-1,78 26 1,-78-26 0,26 0-1,-26 26 1,52 0 0,-52 0-1,-53 0 1,-52 0 0,26 0 0,-78 0 0,-1 0 49,53 0-58,-53 0 1,26 0 7,1 0-15,26 0 16,-1 0-1,-25 0 1,-27-27 0,27 27 0,52-26-1,-53 26 3,1-26-4,-27 26 1,0 0 34,-26-26 84</inkml:trace>
    </iact:actionData>
  </iact:action>
  <iact:action type="add" startTime="32610">
    <iact:property name="dataType"/>
    <iact:actionData xml:id="d2">
      <inkml:trace xmlns:inkml="http://www.w3.org/2003/InkML" xml:id="stk2" contextRef="#ctx0" brushRef="#br0">6486 10083 0,'26'0'10,"1"0"5,-1 0 0,0 0 2,27 0 0,-27 26 0,0-26-1,0 26 1,27-26 0,104 0-15,-25 0 14,-1 27-1,105-27 3,79 26-3,-104-26 2,-80 0 1,-79 0-3,-25 0 2,-1 0 16,0 0-16,27 0 0,-27 0 1,0 0-2,53 0 2,52 0-3,53 0 1,52 0 3,-52 0-4,-52 0 2,78 0 0,-132 0-15,-51 0 12,25 0 3,53 0 0,79 26 0,-26-26-1,-1 0 1,-26 0-1,-52 0 1,0 0 0,-26 0-1,25 0 1,1 0 0,0 0-1,0 0 2,-27 0-2,27 0 1,0 0 0,-1 0 2,1 0-4,0 0 1,-26 0 2,-1 0-3,1 0 2,25 0 0,-25 0-1,-27 0 18</inkml:trace>
    </iact:actionData>
  </iact:action>
  <iact:action type="add" startTime="53681">
    <iact:property name="dataType"/>
    <iact:actionData xml:id="d3">
      <inkml:trace xmlns:inkml="http://www.w3.org/2003/InkML" xml:id="stk3" contextRef="#ctx0" brushRef="#br0">9952 13890 0,'27'0'39,"-1"-26"-31,26 26 1,53 0 7,105 0 1,53 0 0,-79 0-1,26 0 1,-79 0 0,-26 0-1,0 0 1,-26 0 0,52 0 0,-78 0-16,-1 0 15,-25 0 1,25 0-1,27 0 1,52 26 0,-26-26-1,-26 0 1,-53 0 0</inkml:trace>
    </iact:actionData>
  </iact:action>
  <iact:action type="add" startTime="69063">
    <iact:property name="dataType"/>
    <iact:actionData xml:id="d4">
      <inkml:trace xmlns:inkml="http://www.w3.org/2003/InkML" xml:id="stk4" contextRef="#ctx0" brushRef="#br0">8377 17960 0,'26'0'11,"0"0"-6,0 0 18,27-53-7,-27 53 1,79 0-1,79 27-14,105 25 15,-26-52-1,25 0 0,-130 0 2,0 0-1,-106 0-2,-26 0 19,1 0-17,-1 0 0,26 0-1,27 0 1,26 0 1,0 0-3,-26 26 2,0-26 1,-53 27-3,27-27 2,-27 0 1,0 26-3,105 0 2,-52-26 0,0 0-1,-27 0 1,-25 0 16,-1 0-16,0 0-1,-26 26 1,26-26 17,80 27-18,51 25 1,53-26-1,-131 1-14,-27-27 14,-25 0 0,-1 0 17</inkml:trace>
    </iact:actionData>
  </iact:action>
  <iact:action type="add" startTime="72300">
    <iact:property name="dataType"/>
    <iact:actionData xml:id="d5">
      <inkml:trace xmlns:inkml="http://www.w3.org/2003/InkML" xml:id="stk5" contextRef="#ctx0" brushRef="#br0">3098 18748 0,'27'0'48,"-1"0"-40,27 0 0,52 26 0,0 0-1,-53-26 1,27 0 1,26 0-1,-26 0 0,-1 26 0,1-26 0,26 0 0,-52 27-1,-1-27 4,-25 0-6,104 0 21,-79 26-20,27-26 3,-26 0-2,26 0 1,-1 0 0,-25 0 0,-1 0 0,1 0 0,-1 0 0,1 0 0,-27 0 0,0 0 0,1 0 0,-1 0 0,-26 26 0,52-26 0,-25 0 0,-1 0 8,0 0 0,0 0 0,1 0 0,-1 0-8,27 0 0,-27 0 0,0 0 0,0 0 0,1 0 0,-1 0 8,0 0 1,0 0-10,1 0 2,-1 0-1,26 0 0,1 0-1,-27 0 9,0 0-14,27 0 5,-27 0 1,0 26 0,1-26 0,-1 0 0,0 0 0,27 0 0,-1 0 0,27 0 0,0 0 0,0 0 0,26 0 0,-27 0 0,-25 0 0,-1 0-1,1 0 5,-27 0-7,1 0 11,-1 0-7,53 0-1,-53 0-1,0 0 1,27 0 0,-1 0-1,27 0 2,-27 0-1,1 0 0,-1 0 0,-25 0 1,25-26-2,-26 26 1,27 0 0,-27 0 24,1 0-15,-1 0-1,0 0-1,27-26 273,-27 26-279,26 0-2,-25 0 1,-1 0 0,0-26 0,0 26 15,27 0-6,-1 0-8,80 0-1,-80 0-1,27 0 2,-26 0-2,25 0 1,-25 0 12,-27 0-16,-26-27 4,26 27 72,1 0-64,-1 0 0,0 0 1,27 0-2,-27 0 17,0 0 4,0 0-3,-26-26 223</inkml:trace>
    </iact:actionData>
  </iact:action>
  <iact:action type="add" startTime="74321">
    <iact:property name="dataType"/>
    <iact:actionData xml:id="d6">
      <inkml:trace xmlns:inkml="http://www.w3.org/2003/InkML" xml:id="stk6" contextRef="#ctx0" brushRef="#br0">8193 18669 0,'-26'0'19,"-1"-26"-3,1 26-12,0 0 9,0 0 4,-27 0 0,27 0 1,0 0-1,-53 0-1,-26 0-1,-53 0 2,-26 0-1,79 26 0,27-26 2,-1 0-1,52 0 0,1 0 1,0 0-3,0 0 1,-27 0 1,27 0-1,0 0 1,-1 0 2,1 26-4,0-26 2,-27 0 1,-52 0-3,-52 0 2,52 26 1,52-26-4,-52 0 3,53 0 0,25 0-1,-25 0 1,-53 0 1,26 0-3,-79 0 2,-52 0 1,53 27-3,-1-27 2,80 0 1,-28 26-3,80-26 2,0 0 0,0 0-1,-53 0 1,26 0 1,1 0-3,-27 0 2,-26 0 1,-26 0-3,52 0-14,0 0 15,-26 0 2,-79 0-2,53 0 1,-79 0 0,79 0-1,-27 0 0,106 0 1,-1 0 0,27 0 150,0 0-151,-27 0 1,1 0 0,-1 0-1,27 0 1</inkml:trace>
    </iact:actionData>
  </iact:action>
  <iact:action type="add" startTime="78030">
    <iact:property name="dataType"/>
    <iact:actionData xml:id="d7">
      <inkml:trace xmlns:inkml="http://www.w3.org/2003/InkML" xml:id="stk7" contextRef="#ctx0" brushRef="#br0">23082 289 0,'-52'0'83,"25"0"-79,-51 0 6,-27 0 6,52-26 2,-78 26-3,-27 0 2,1 0 0,52 0-1,-27 26 1,53-26 2,53 0-5,0 0 3,0 26 1,-1 0-3,-78 1 2,53-1 1,-27 0-3,53-26-14,-27 53 15,-25-27 2,-133 105-3,106-78 2,-26-27 0,79-26-1,52 26 34,26 1-34,-26-1 2,0 0-2,26 27 1,-26 52 0,26-27-1,-26 54 1,27-27-17,-1-27 16,0 27 1,0 27 0,1-27 0,-1-26-1,0-53 1,-26 0 0,53 0-1,-27 27 1,27 26 0,-27-1-1,0-51-16,0-1 17,1 79 1,-1-105-1,0 26-1,0 0 2,27 27-3,-53-27 2,52 0 2,-52 1-5,27-1 3,25 0 2,-26 0-5,-26 1 2,79-1 2,-79 0-2,26 27 1,1-1 0,-27 1-1,0-27 0,26-26 2,0 26 32,53 53-48,-53-26 13,1-27 1,25 0 1,-26 0-1,1-26 1,25 27 0,79-1-1,1-26 1,51 26 0,-51-26-1,25 26 1,-78-26 0,52 27-1,27-27 1,26 0 0,-27 0-1,-52 0 1,53 26 0,-27 0-1,53 27 1,-26-53 1,-1 52-3,-78-52 2,0 0 1,-27 0-3,53 0 2,132 0 1,-27 26-3,-26-26 2,26 0 1,-53 0-3,-78 0 2,52 0 1,53 0-3,52 27 2,-26-27 1,106 26-2,-238-26 0,-25 0 1,52 0-1,0 0 1,105 26-1,-52-26 1,157 26 0,-210-26 0,-53 0-1,80 0 1,-54 0-1,54 27 1,25-1 0,27-26 0,-53 26-1,1-26 1,-27 0 0,157 26 0,-25 1-1,-80-1 2,1-26-2,-106 0 1,-25 0 0,-1 0-1,26 0 1,27 0-1,131 26 1,-26-26-1,-79 0 1,-52 0-16,25 0 15,-25 0 0,104 0 2,-78 0-2,-26 0 1,-27 0 0,26 0-1,27 0 1,79 0-1,-53 0 0,-26-26 1,-27 26 0,27 0 0,0 0-1,-1 0 1,1 0 0,-26 0-1,-27 0 34,0 0 61,-26-26-102,27 26-4,-27-27 21,0 1-9,26 26-1,0-26 1,27-27 0,25-25-15,-51-1 12,-1 79 3,53-79 0,-53 53-1,0 0 1,27-1 0,-27 1-1,0-26 1,-26 25 0,26-25 0,1-1-1,-1-25 1,0 25 0,-26 1-16,0-27 14,27-26 2,-27 52 0,0-26-1,26 27 1,-26-27 0,0 27-1,0-27 1,0 53 0,0-1-1,0 1 1,0-53 36,0-78-40,0 131 4,0-27 0,0 0-1,-26-52 1,26 27 0,-27-1-1,1 0 1,26 27 0,-26-1 0,-1 27-1,1-27 1,0-25-1,-53 25 1,53 1 0,0-1 0,26 27 0,-27 0 0,1-27-1,0 1 1,-27-1-1,27 0 1,-53-78 0,27 79 0,26-27 0,-1 53-1,1-1 1,0 1 0,0 0-1,-27 0 1,0-27 0,27 27-1,0 26 1,0-53 0,-1 27-16,-78-26 14,27-80 3,-1 54-3,53 51 2,-27-25-16,1 52 4,52-27 4,-27 1-2,1 26 26,0 0-18,26-26 2,-26 0-1,-27 26-8,0-27 0,27 27 0,-26 0 0,-1 0 0,-52 0 0,0-26 0,26 26 0,1 0 0,-54-26 0,53 26 0,-26 0 0,-26-26 0,26 26 0,0-27 0,0 27 0,-79-26 0,79-26 0,-26 52 0,26-27 0,-79 27 0,79 0 0,0 0 0,26 0 0,-78-26 0,52 26 0,-1 0 0,1 0 0,-52 0 0,52 0 0,-26 0 0,52 0 0,0 0 0,26 0 0,-25 0 0,-27 0 0,0 0 0,26 0 0,0 0 0,-52 0 0,52 0 0,0 0 0,0 0 0,1 26 0,25-26 1,27 0-2,0 0 1,-1 0 0,-25 53 0,-1-53-1,-25 0 2,25 26-2,-52-26 1,52 0 0,-52 26 0,53-26 1,-1 27-2,27-27 2,-26 0-1,25 0 0,1 0 0,0 26-1,-27-26 2,-25 26-1,25-26 0,0 26 0,1 1 0,-1-1 0,1-26 0,26 26 0,-27-26-1,27 26 1,-27 1 0,-78-27 0,52 26 1,-26-26-2,0 26 1,-105-26 1,105 27-1,0-27 0,0 0 0,26 26-1,0-26 2,-52 0-1,0 0 0,26 0 0,0 26-1,26-26 2,-79 0-1,106 0 0,-1 0 0,-25 0 0,25 26 0,1-26 0,25 0 0,-25 0 0,-53 0-1,52 0 2,1 0-1,-1 0 3,1 0-2,25 0-1,-25 0 0,26 0 0,-1 0 0,1 0 0,0 0 0,-53 0 0,0 0 0,27 0 0,-1 0 0,-26 0 0,53 0 0,26 27 112,26-1-112,1 53 1,25-53 1,1 0 0,-27 0 7,79 1-1,-79-1-16,27 0 17,157 53 0,-131-27-1,0-25 1</inkml:trace>
    </iact:actionData>
  </iact:action>
  <iact:action type="add" startTime="83445">
    <iact:property name="dataType"/>
    <iact:actionData xml:id="d8">
      <inkml:trace xmlns:inkml="http://www.w3.org/2003/InkML" xml:id="stk8" contextRef="#ctx0" brushRef="#br0">23397 315 0,'53'0'98,"52"26"-91,0 27 1,-26-27 0,26 0 7,26 1 1,263-1 1,52-26 0,-104 0-1,-1 0 1,-52 52 0,26-52 0,-52 0-1,-27 0 1,53 27-1,-27-27 1,106 0 0,-237 0-1,1 0 1,-1 0 0,26 26-1,27 0 1,53 0 0,-27-26 0,-26 0-1,-1 27 1,27-27-1,27 0 1,130 0 0,-157 0 0,-52 0-1,26 0 1,26 0 0,79 0-1,-79 0 1,-26 0 0,-132 0-1,27 0 1,-26 0 0,104 0-17,-52 0 16,131 0 1,-52-27 0,-105 27-1</inkml:trace>
    </iact:actionData>
  </iact:action>
  <iact:action type="add" startTime="85127">
    <iact:property name="dataType"/>
    <iact:actionData xml:id="d9">
      <inkml:trace xmlns:inkml="http://www.w3.org/2003/InkML" xml:id="stk9" contextRef="#ctx0" brushRef="#br0">26785 2337 0,'0'0'1,"26"26"7,0 0 5,27 27-12,52 26 14,105-1 3,0-51-1,79-1-1,0 0 1,131-26-1,-79 0 1,-26-26-1,-78-27 1</inkml:trace>
    </iact:actionData>
  </iact:action>
  <iact:action type="add" startTime="87923">
    <iact:property name="dataType"/>
    <iact:actionData xml:id="d10">
      <inkml:trace xmlns:inkml="http://www.w3.org/2003/InkML" xml:id="stk10" contextRef="#ctx0" brushRef="#br0">26522 2993 0,'105'0'195,"-79"0"-191,27 0 9,26 0 4,78 0 0,1 0 0,-27 0-16,-26 0 16,0 0-1,-52 0 1,-1 0 0,1 0-1,-1 0 0,27 0 3,26 0-4,0 0 1,26 0 2,-25 0-1,-1 0-1,26 0 1,-52 0 0,-1 0-1,27 0 1,-52 0-2,26 0 2,-27 0-1,-25 0 1,78 0 0,-79 0 0,26 0-2,106 0 2,-27 0 0,53 0 0,-79 0-1,0 0 2,0 0-2,53 0 0,-53 0 2,26 0-2,-26 0 0,-52 0 2,25 27-2,27-27 1,0 0 0,27 0-1,-1 0 0,-52 0 2,0 0-2,-53 0 1,0 0 0,0 0-1,27 0 1,-1 0-1,-25 0 1,-1 0 77,0 0-73,53 0-12,-26 0-5,-27 0 3,26 0 8,27 0-13,-26 0 14,-27 0 2</inkml:trace>
    </iact:actionData>
  </iact:action>
  <iact:action type="add" startTime="93588">
    <iact:property name="dataType"/>
    <iact:actionData xml:id="d11">
      <inkml:trace xmlns:inkml="http://www.w3.org/2003/InkML" xml:id="stk11" contextRef="#ctx0" brushRef="#br0">26076 4175 0,'26'0'79,"0"0"-64,1 0-6,51 0 8,-51 0-1,51 0 1,-25 26 0,78-26 1,-52 0-3,-27 0-13,-25 0 12,-1 0-13,26 0 15,1 0 1,0 0-1,52 0 1,0 0 0,-27 0-1,27 0 1,0 0 0,-26 0-1,-26 0 1,-1 0 0,1 0-1,-1 0 1,1 0 0,26 0-1,131 0 1,-105 0 0,26 0-1,-52 0 1,-53 0 0,53 0-1,-27 0 1,27 0 0,26 0 0,26 0-1,53 0 1,-79 0 0,-52 0-16,26 0 15,52 0 0,27 0 1,52 0-1,-53 0 1,53 0 0,-105 0-1,-26 0 1,-53 0 0,27 0-1,-1 0 1,27 0 0,26 0-1,-79 0 0,27 0 1,26 0 0,26 0 0,105 0-1,-79 0 1,-26 0 0,-79 0-1,1 0 1,-1 0 33,0 0-33,0 0-1,1 0-1,-1 0 4,0 0-3,27 0 1,-27 0 0,0 0 0,79 26-16,-52-26 16,26 0 1,-1 27-3,1-27 2,-26 0 0,-1 0-1,53 0 1,-78 0-1,-1 0 0,0 0 1,53 26-1,0-26 1,-1 0 0,-51 0 0,-1 0-1</inkml:trace>
    </iact:actionData>
  </iact:action>
  <iact:action type="add" startTime="96152">
    <iact:property name="dataType"/>
    <iact:actionData xml:id="d12">
      <inkml:trace xmlns:inkml="http://www.w3.org/2003/InkML" xml:id="stk12" contextRef="#ctx0" brushRef="#br0">22163 5068 0,'26'0'58,"1"0"-48,-1 0 38,0 0-41,0 0-2,1 0 11,-1 0-3,79 0 4,26 0 0,-26 0-1,79 0 1,-26 26 1,25-26-3,1 0 2,79 0 1,-27 0-2,1 0 0,-27 0 1,52 0-1,-104 0 1,52 0 0,-53 0-1,-52 26 1,27-26 0,-1 0-1,-26 0 1,0 0 1,-26 0-2,-53 0-15,27 0 15,25 0 1,54 0-1,-53 0 1,52 0 0,0 0-1,105 0 1,-25 0 0,-28 0-1,-78 0 1,79 0 0,-79 0-1,-26 0 1,-26 0 0,-1 0-1,-26 0 1,27 0 0,-1 0-1,27 0 1,-53 0 0</inkml:trace>
    </iact:actionData>
  </iact:action>
  <iact:action type="add" startTime="98924">
    <iact:property name="dataType"/>
    <iact:actionData xml:id="d13">
      <inkml:trace xmlns:inkml="http://www.w3.org/2003/InkML" xml:id="stk13" contextRef="#ctx0" brushRef="#br0">30855 5094 0,'53'0'48,"-27"0"-37,79 0-4,0 26 1,0-26 6,-26 0 3,131 0-1,-53 0 2,1-26-2,-106 0 1,27 26-1,-26 0 1,25 0 0,28 0-16,-80 0 14,0 0 2,27 0 0,-27-27-1,26 27 1,1 0-1,-27 0 2,53 0-2,-27 0 1,1 0 0,52 0-1,-79 0 1,0 0 0,1 0 91</inkml:trace>
    </iact:actionData>
  </iact:action>
  <iact:action type="add" startTime="100765">
    <iact:property name="dataType"/>
    <iact:actionData xml:id="d14">
      <inkml:trace xmlns:inkml="http://www.w3.org/2003/InkML" xml:id="stk14" contextRef="#ctx0" brushRef="#br0">21717 5882 0,'52'0'67,"53"0"-59,-26 0-4,79 0 17,-53 0-18,131 26 10,-26-26 4,-79 0 2,27 0-4,-27 0 0,-52 26 3,26-26-2,-53 0 1,-25 0-1,25 0 1,1 0-1,-1 53 1,27-53-1,0 0 1,52 26-1,-26-26 1,79 0 0,-79 0 1,105 0-2,-157 0 0,78-53 2,-79 27-2,-25 26 18,25 0-18,1 0 1,-27 0 0,0 0-1,1 0 1,-1-26 1</inkml:trace>
    </iact:actionData>
  </iact:action>
  <iact:action type="add" startTime="105094">
    <iact:property name="dataType"/>
    <iact:actionData xml:id="d15">
      <inkml:trace xmlns:inkml="http://www.w3.org/2003/InkML" xml:id="stk15" contextRef="#ctx0" brushRef="#br0">25839 7588 0,'27'0'62,"25"0"-54,1 0-6,-1 0 6,27 0 4,131-26 5,-105 0-1,-26 26 1,-53 0 0,79 0-1,26 0 0,-25 0 1,77 0 0,-25 0 0,-1 0-1,27 0 0,-26 0 1,78 0 0,-78 0-1,-53-26 3,-53-1-18,-25 27 13,-1 0 11,0 0 0,27 0-8,-27 0-1,0 0 1,0 0-1,1 0 1,25 0 0,-26 0-1,1 0 2,235 0-2,132 0 0,-79 0 2,0-26-2,-105 26 0,-131-26 1,-26 26 0,-1 0 0,-25 0-1,51 0 1,132 0-16,-26 0 15,-52 0 1,-54 0-1,27 0 1,-26 0 0,26 0-1,0 0 1,-52 0-1,-27 0 1,0 0-1,1 0 34,-1 0-33,0 0 34,0 0-35,53 0 0,0 0 1,-53 0 0,0 0 30,1 0-39,-1 0 3,0 0 6</inkml:trace>
    </iact:actionData>
  </iact:action>
  <iact:action type="add" startTime="107516">
    <iact:property name="dataType"/>
    <iact:actionData xml:id="d16">
      <inkml:trace xmlns:inkml="http://www.w3.org/2003/InkML" xml:id="stk16" contextRef="#ctx0" brushRef="#br0">22084 8087 0,'27'0'5,"-1"0"4,0 0-2,27 0 9,-1 0 1,106 0-1,-1 0 2,1 0-2,-79 0 1,52 0-1,-26 0 1,52 26-1,1-26 1,52 53 0,131-53 0,-130-26 0,-80 26-16,-105 0 15,0 0 16,-26-27-15,27 27 67,-1 0-69,26 0 4,-25 0-18,51 0 14</inkml:trace>
    </iact:actionData>
  </iact:action>
  <iact:action type="add" startTime="108505">
    <iact:property name="dataType"/>
    <iact:actionData xml:id="d17">
      <inkml:trace xmlns:inkml="http://www.w3.org/2003/InkML" xml:id="stk17" contextRef="#ctx0" brushRef="#br0">26155 8218 0,'52'0'34,"1"0"-25,-1-26-3,1 26 10,-1 0 1,79-52 0,-52 52-1,52 0 1,-78-27 0,0 27-1,-27 0 1,0 0 0,0 0-1,1 0 1,-1 0 1,0 0-2,0 0 0,1 0 2,78 0-2,52 0 0,1-26 1,-79 0 0,-1 26-1,-51 0 18,-1 0-18,0 0 1,0 0 0,1 0-1,25 0 1,-26 0 0,53 0-1,52 0 1,27 0 0,-53 0 0,-26 0-17,-53 0 26,0 0 15,1 0-25,-1 0 42,26 0-32,-25 0-10,25 0 1,-26 0-17,1 0 17,-1 0 0,0 0-1,0 0 63</inkml:trace>
    </iact:actionData>
  </iact:action>
  <iact:action type="add" startTime="111343">
    <iact:property name="dataType"/>
    <iact:actionData xml:id="d18">
      <inkml:trace xmlns:inkml="http://www.w3.org/2003/InkML" xml:id="stk18" contextRef="#ctx0" brushRef="#br0">22636 9085 0,'26'0'8,"0"0"-1,0 0 9,53 0 1,0 0 0,52 0-1,-52 0 1,-26-26-16,25 26 16,-25 0-1,52 0 1,105 0 1,-131 0-4,52 0 3,-26 0 0,26-27-1,-78 27 1,52 0-1,0 0 0,53 0 1,-80 27 0,27-27 0,-78 0 0,-1 0 16,0 0-17,27 0-15,26 0 15,-27 0 1,1 0-1,-27 0 1,26 0 2,80 0 35,130 0-44,-235 0 7,-1 0 58,0 0-59,0 0 19,1 0 63,-1 0-67</inkml:trace>
    </iact:actionData>
  </iact:action>
  <iact:action type="add" startTime="112446">
    <iact:property name="dataType"/>
    <iact:actionData xml:id="d19">
      <inkml:trace xmlns:inkml="http://www.w3.org/2003/InkML" xml:id="stk19" contextRef="#ctx0" brushRef="#br0">26128 8927 0,'0'0'1,"0"27"82,0-1-79,0 0 135,27-26-123,25 26-8,-26-26 3,1 0 6,25 0 0,79 0-1,27 0 2,-53 0-3,26 0 2,-52 0 0,-26 0-1,-27 0 2,0 0-3,0 0-12,1 0 45,25 0-47,-26 0 14,1 0 36,-1 0-34,0 0-16</inkml:trace>
    </iact:actionData>
  </iact:action>
  <iact:action type="add" startTime="119782">
    <iact:property name="dataType"/>
    <iact:actionData xml:id="d20">
      <inkml:trace xmlns:inkml="http://www.w3.org/2003/InkML" xml:id="stk20" contextRef="#ctx0" brushRef="#br0">25577 10450 0,'52'0'110,"1"0"-103,-27 0 9,27 0 0,-1 0 1,27 0-16,105 0 15,52 0 1,-78 0 0,-53 0 0,-79 0-1,0 0 1,0 0 0,1 0-1,-1 0 0,26 0 1,-25 0-1,-1 0 1,27 0 0,-27 0 0,0 0 16,0 0-17,1 0 1,-1 0 16,0 0 30,0 0-46,1 0-2,25 0-6,1 0 5,-27 0 2,26 0 1,27 0 1,-53 0-15,1 0 11,-1 0 17,0 0 103</inkml:trace>
    </iact:actionData>
  </iact:action>
  <iact:action type="add" startTime="123504">
    <iact:property name="dataType"/>
    <iact:actionData xml:id="d21">
      <inkml:trace xmlns:inkml="http://www.w3.org/2003/InkML" xml:id="stk21" contextRef="#ctx0" brushRef="#br0">19721 11264 0,'26'27'85,"0"-27"-78,27 0 3,-1 26 3,1-26 4,105 26-1,-1-26 1,1 0-1,-80 26 1,-25-26-16,26 0 15,-1 53 0,54-27 1,25-26 0,1 0 0,26 0-1,-53 0 1,0 0 0,-26 0-1,27 0 1,51 0 0,-51 0-1,52 0 1,-106 0 0,-25 0-1,-27 0 1,0 0 0,1 0-1,51 0 1,-25 0 0,26 0 0,26 0-2,0 0 3,-26 0-1,-27 0 0,-26 0-2,1 0 2,25 0 0,1 0 0,25 0-1,1 0 1,-52 0 0,78 0-1,-27 0 1,1 0 0,0 0 0,52 0-1,-105 0 1,27 0-1,-1 0 1,-25 0 0,104 0-1,0 0 2,1-52-2,-54 52 1,27-27 0,-26 27-2,-53 0 2,1 0-1,25 0-15,1 0 15,-1-26 1,1 26 0,26 0-1,52 0 1,26-26 0,27 26-1,-26 0 1,-79 0 0,-53 0 0,0 0-1,0 0 1,1 0-1,25 0 1,-26 0 0,1 0-1,25 0 1,27 0 0,52 0-1,1 0 1,51 0 0,-78 0-1,27 0 1,-80 0 0,-25 0-1,-1 0 1,53 0 0,-27 0 0,-26 0-1,1 0 18,-1 0-18,0 0 1,53 0 0,26 0-1,-26 0 1,-27 0 0,1 0-1,-27 0 1,0 0 0,1 0-1,-1 0 39,-26 26-41,26-26 1,0 0 2,1 0 0,-1 0-1,0 0 1,0 0-1,1 0 1,51 0 0,-51 0-1,-1 0 18,0 0-17,0 0-1,1 0 1,-1 0 0,26 0 0,-25 0-14,-1 0 10,0 26 4,27-26 0,131 0-1,-53 0 1,-79 0 0,1 0-1</inkml:trace>
    </iact:actionData>
  </iact:action>
  <iact:action type="add" startTime="126997">
    <iact:property name="dataType"/>
    <iact:actionData xml:id="d22">
      <inkml:trace xmlns:inkml="http://www.w3.org/2003/InkML" xml:id="stk22" contextRef="#ctx0" brushRef="#br0">31275 11186 0,'26'0'46,"1"26"-39,-1-26 0,0 0 7,27 0 4,-1 0-2,-25 0 0,-1 0 1,184 0 0,26 0-16,-26 0 15,-131 0 0,26 0 1,-79 0-1,1 0 18,-1 0-18,0 0 2,-26 26 14,26-26 2</inkml:trace>
    </iact:actionData>
  </iact:action>
  <iact:action type="add" startTime="133519">
    <iact:property name="dataType"/>
    <iact:actionData xml:id="d23">
      <inkml:trace xmlns:inkml="http://www.w3.org/2003/InkML" xml:id="stk23" contextRef="#ctx0" brushRef="#br0">18277 12997 0,'78'0'103,"27"0"-94,-26 0 3,79 0-4,-27 0 2,27 0 7,-1 0-1,-26 53 1,-25-53 0,-1 0 0,-53 0-1,27 0 1,0 0 0,-1 0 0,1 0-1,0 0 0,26 0 1,0 0-1,-79 0 1,53 0 0,-26 0-1,78 0 1,26 0 0,27 0-1,-79 0 1,-26 0 0,-53 0-1,27 0 1,52 0 0,0 0 0,26 0-1,-78 0 1,52 0-1,0 0 1,79 0 0,-1 0 0,-77-26-1,-28 26 1,-25 0 1,26 0-2,26 0 0,-27 0 1,1-27-1,-53 27 1,27 0 0,-1 0 0,54 0-1,25 0 1,26 0-1,-52-26 1,-52 26 0,-27 0 0,0 0-1,27 0 1,78 0-1,-26 0 1,-26 0 0,26 0-1,-52 0 1,-27 0 1,26 0-2,53 26 0,-26-26 2,0 0-2,-53 0 0,1 0 18,-1 0-32,0 0 13,53 0 1,26 0 1,26 0 0,-105 0 0,27 0-1,-27 0 17,0 0-28,1 0 24,-1 0-13,0 0 1,1 0 0,51 53 0,1-53-16,-26 0 15,52 0 1,-53 0 0,-26 0-1,1 0 1,25 0 0,27 0-1,26 0 1,0 0 2,-79 0-6,27 0 4,-27 0 0,0-26 0,79 26 0,53 0 0,-27 0-1,-26 0 2,-26 0 0,-53 0-4,27 0 3,26 0 0,26 0-1,-53-27 1,-26 27-1,79 0 0,-78 0 1,25 0 0,53 0 0,0 0-1,0 0 2,-52-26-2,-27 26 18,0 0-18,53 0 0,53 0 2,51 0-2,-104-26 0,-53 26 2,1 0-2,25 0 18,-26 0-18,79 0 0,0-27 2,27 27-2,-106 0-15,0 0 14,1 0 2,-1 0 0,131 0-1,-25 0 2,25-26-2,-78 26 0,-26 0 2,-1 0-1,-26 0 0,27 0 1,-1 0-4,106 0 3,-53 0 0,-53 0-1,-25 0 2,78 0 0,26 0-4,0 0 3,1 0 2,-80 0-4,27 0 2,-53 0 1,0 0-4,106 0 3,52 0 0,-1-26-1,-25 26 1,-106 0 0,-25 0-1,-1 0 1,27 0-1,-27 0 1,26 0 0,1 0 16,-1 0-16,27 0-1,79 0 1,-80 0 0,-51 0 0,-1 0-11,0 0 27,1 0-20,51 0 2,1 0 2,-53 0 0,27 0 0,-1 0-2,80 0 1,-54 0 1,1 0 0,-26 0 0,-1 0 0,1 0-1,-27 0 1,0 0 16,-26-26-16,27 26-1,25 0 144,-26 0-151,27 0 1,-1 0-1,-25 0 4,78 0 3,-53 0 2,1 0-2</inkml:trace>
    </iact:actionData>
  </iact:action>
  <iact:action type="add" startTime="139399">
    <iact:property name="dataType"/>
    <iact:actionData xml:id="d24">
      <inkml:trace xmlns:inkml="http://www.w3.org/2003/InkML" xml:id="stk24" contextRef="#ctx0" brushRef="#br0">24290 13470 0,'0'0'2,"53"0"4,-1 0 10,27 0-7,-53 26 8,105-26 0,-52 0-17,-26 0 17,-27 26 0,0-26-1,53 0 1,26 27 1,-26-27-3,105 0 2,-27 0 0,-78 0-1,0 0 1,-27 0-1,132 52 1,-26-52-1,26 0 1,-79 0 0,-79 0 0,0 0 0,0 0-15,1 26 12,78-26 3,26 0 0,79 0-1,-184 0 1,53 0 0,-53 0-15,53 0 12,26 0 3,79 0 0,-53 0-1,27 0 1,-53 0 0,26 0-1,-52 0 1,-27 0 0,27 0-1,-53 0 1,27 0 0,26 0-1,0 0 1,131 0 0,0 0-1,-158 0 1,-26 0-16,1 0 15,-1 0 0,0 0 2,132 0 0,-79 0-4,-27 0 3,53 0-15,0 0 13,0 0 1,-52 0 1,-53-52 0,79 52-1,78 0 1,-26 0 1,27 0-3,-106 0 2,-25 0 34,-1 0-35,0 0-14,27 0 14,-1 0 1,27 0 1,52 0-3,79 0 1,-78 0 1,-27 0 0,-53-26-1,-25 26 2,-1 0 30,53 0-47,-27 0 16,27 0-1,0 0 1,-27 0 0,1 0 0,-1 0 0,1 0-1,-1 0 1,27 0 1,-53 0-4,1 0 3,-1 0-1,0 0 1,27 0 0,-1 0 0,-26 0-1,1 0 1</inkml:trace>
    </iact:actionData>
  </iact:action>
  <iact:action type="add" startTime="149809">
    <iact:property name="dataType"/>
    <iact:actionData xml:id="d25">
      <inkml:trace xmlns:inkml="http://www.w3.org/2003/InkML" xml:id="stk25" contextRef="#ctx0" brushRef="#br0">23056 15045 0,'52'0'61,"1"0"-53,-1 0 2,1 0-1,26 27 3,0-27 5,52 0-16,-26 0 14,-26 0 2,-1 0-16,185 0 15,-79 0 1,26 0-1,0 0 1,-52 0-1,-53 0 1,-79 0 0,0 0 0,0 0 0,27 0-1,52 0 1,-53 0-1,1 0 1,-1 0 0,-25 0-1,-1 0 35,0 0-35,1 0 29</inkml:trace>
    </iact:actionData>
  </iact:action>
  <iact:action type="add" startTime="151393">
    <iact:property name="dataType"/>
    <iact:actionData xml:id="d26">
      <inkml:trace xmlns:inkml="http://www.w3.org/2003/InkML" xml:id="stk26" contextRef="#ctx0" brushRef="#br0">26601 15282 0,'26'0'9,"0"0"16,1 0-8,-1 0-1,26 0 2,80 0-2,52-27 0,78 27 1,-183 0-16,26 0 15,-79 0 0,1-52 1,51 52 1,54 0-2,104 0 1,-78 0 0,-80 0-1,-51 0 1,-1 0 32,53 0-32,52 0 0,0 0 0,-52 0-1,-53 0-2,0 0 55,1 0-59,-1 0 43</inkml:trace>
    </iact:actionData>
  </iact:action>
  <iact:action type="add" startTime="155211">
    <iact:property name="dataType"/>
    <iact:actionData xml:id="d27">
      <inkml:trace xmlns:inkml="http://www.w3.org/2003/InkML" xml:id="stk27" contextRef="#ctx0" brushRef="#br0">26470 16122 0,'78'0'158,"-25"0"-155,104-26 6,-104 26 1,0 0-3,52-27 10,0 27 0,52 0-1,-52 0 0,-26 0 1,-53 0-1,1 0 2,-1 0 47,0 0-46,0 0-5,1 0-6,-1 0 2,26 0 7,80 0 0,25 0-1,-26 0-15,-104 0 16,-1 0-1,0 0 22,1 0-10,-1 0-12,26 0 1,-25 0 0,-1 0-1,0 0 1,79 0 0,-26 0-1,52 0 1,-78 0 0,-27 0-1,0 0 1,27 0 0,26 0 0,52 0-1,-79 0 1,1 0-1,-27 0-15,0 0 15,27 0 1,52 0-1,-26 0 1,-27 0 0,-25 0 0,-1 0 33,0 0-34,0 0 1,1 0 16</inkml:trace>
    </iact:actionData>
  </iact:action>
  <iact:action type="add" startTime="167812">
    <iact:property name="dataType"/>
    <iact:actionData xml:id="d28">
      <inkml:trace xmlns:inkml="http://www.w3.org/2003/InkML" xml:id="stk28" contextRef="#ctx0" brushRef="#br0">31800 17487 0,'53'0'66,"-27"0"-56,0 0-2,1 0 3,-1 0-2,0 0 1,0 0 6,185-26 1,-80 26 0,0-26 0,-52 26-1,-53-53 2,0 53-2,1 0 0,78 0 1,-79 0-1,53 0 1,-27-26 0,-25 26 0,-1 0-1,26 0 2,-25 0-2,-1 0-15,0 0 16,-26-26-1,26 26 0,-26-27 228,0 1-195,0 0-33,0-27 8,0 27-7,0 0-1,0-27 1,-26 27 0,0 0 0,0 26 0,-1-26-1,-25-1 1,26 27 0,-1-26-1,-25 0 1,-1 26 0,27-26 0,-53-1-1,0-25 1,-26 52-1,27-26 1,25 26 0,27 0 0,0 0-1,-1 0 1,1 0 0,0 0-1,0 0 17,-27 0 1,27 0-18,-1-27 1,-51 27 0,25 0-1,1 0 1,25 0 0,1 0-1,0 0 1,0 27 0,-1 25-14,1-26 10,0 1 4,0 25 0,26 1-1,0-1 1,-27 27 0,27-27-1,0 1 1,0-27 0,0 0-1,0 27 1,0-1 0,0-25 0,0 51-1,27-25 1,-27-1-1,26-25 1,-26-1 0,26 0 0,0-26-1,-26 27 1,53-27-1,-27 52 1,53-52 0,26 0 0,-26 0-1,-79-26 1</inkml:trace>
    </iact:actionData>
  </iact:action>
  <iact:action type="add" startTime="171224">
    <iact:property name="dataType"/>
    <iact:actionData xml:id="d29">
      <inkml:trace xmlns:inkml="http://www.w3.org/2003/InkML" xml:id="stk29" contextRef="#ctx0" brushRef="#br0">17121 18091 0,'26'0'50,"1"0"-34,-1 0-9,26 0 8,27 26 2,184 1 0,210-27-1,-106 0 1,80-53-1,-132 27 1,-53 0 0,-78 26 0,0 0-15,-105-27 14,-53 27-1,53 0 2,0 0-1,-1 0 1,1 0 0,-26 0-1,-27 0 1,26 0 0,53 0-1,27 0 1,25 0 0,-78 0-1,-79-26-15,53 26 15,52 0 2,-27 0-2,27 0 0,-78 0 1,-1 0 16,0 0 25,-78 0 44</inkml:trace>
    </iact:actionData>
  </iact:action>
  <iact:action type="add" startTime="172984">
    <iact:property name="dataType"/>
    <iact:actionData xml:id="d30">
      <inkml:trace xmlns:inkml="http://www.w3.org/2003/InkML" xml:id="stk30" contextRef="#ctx0" brushRef="#br0">23345 18249 0,'52'0'52,"53"0"-45,-52 0 1,-1 0-3,27 0 4,79 0 8,918 0 43,-944 0-55,104-27 12,-105 27 0,27-26-1,26 26 2,-27 0-2,1 0 0,26 0 1,-79 0 0,52 0-1,-52 0 2,-26 0-2,79 0 1,25 0-1,-25 0 1,26 0 0,-79 0-1,26 0 1,0 0 0,79 0 0,-52 0-1,52 0 1,0 0-1,26-26 1,-78 26 0,-27 0-1,53 0 1,53 0 0,-27 0-1,-27 0 1,27 0 0,-131 0-1,0 0 1,26 0 0,131 0-1,27 0 1,-158 0 0,-79 0-1,1 0 18,78 0-17,-53 0-14,27 0 11,-53 0 3,0 0 15,1 0-15,78 0 0,26 0-16,-26 0 16,-79 0 15,1 0-16,25 0 1,27 0 0,26 0-16,-53-26 15,1 26 33,-27 0-32,27 0 0,26 0 0,-53-27-1,0 27 18</inkml:trace>
    </iact:actionData>
  </iact:action>
  <iact:action type="add" startTime="175645">
    <iact:property name="dataType"/>
    <iact:actionData xml:id="d31">
      <inkml:trace xmlns:inkml="http://www.w3.org/2003/InkML" xml:id="stk31" contextRef="#ctx0" brushRef="#br0">29306 17461 0,'-79'0'77,"26"0"-69,1-26 0,-27 26 3,0 0 7,-52 0-2,26 0-14,79 0 13,-1 0 2,1 0 38,0 0-51,0 0 20,-1 0-7,-78 26-1,-26 0 1,52 0 1,1 1-2,78-1 86,0 0-90,0 0 3,0 1-6,0-1 2,0 0 6,0 1 0,0-1 0,0 0-11,0 0 6,0 1 5,0-1-1,0 0 16,0 27-30,0-27 29,0 0-12,0 0-4,26-26 1,-26 53 1,52-1 0,-25 1-15,25-1 13,27-25 3,-27-1-1,1 0-1,52-26 1,105 26-1,0 1 1,79-27 1,-158 0-4,-26 0 2,0 0-14,105-27 14,-26 1-1,26 0 2,-78 26 0,25-26 0,1 26-1,-53-27 1,0 27 0,-26-26 0,26 26 0,-53 0-1,1 0 1,-27 0 0,0 0 0,79-26-1,27 0 2,25-53-3,-104 53 2,-1 26-1,53 0 1,79 0 0,-105-27-1,26 27 1,-105-26 0,26 26 33,0 0-32,1-79-2,51 1 0,-78 51 2,27 1-2,25 0-13,1 0 11,-27 26 3,0-27 0,0 27-1,-26-52 1,27 25 1,-27 1 47,0 0-48,0 0-3,26 26 4,-26-27-3,0 1 0,0 0 1,-26 0 6,-27 26-5,1-53-1,-1 27 1,-52 26 0,-105 0-1,52 0 1,-78 0 0,79 0-1,25 52 1,53-52 0,-52 0 0,79 0-1,-80 0 1,27 27-1,0-27 1,-26 26 0,26 0-1,-26 0 1,78-26-1,-26 0 1,1 0 0,-27 0 0,-184 0-1,184 0 1,0 0-1,26 0 1,-26 0 0,-27 0-1,27 0 1,27 0 0,-27 0 0,0 27-1,26-27 1,26 0-16,27 0 15,0 0 1,-1 0 15,1 0-15,0 0 0,-53 0-1,0 0-15,27 0 15,26 0 1,-1 0 10</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9796">
    <iact:property name="dataType"/>
    <iact:actionData xml:id="d0">
      <inkml:trace xmlns:inkml="http://www.w3.org/2003/InkML" xml:id="stk0" contextRef="#ctx0" brushRef="#br0">13445 4674 0,'0'26'86,"52"-26"-76,-25 0 31,-1 0-32,26 0 7,132 26 1,53 1 0,-27-27-1,-27 0 1,-25 0-13,-105 0 9,-27 0 3,26 0 1,27 0 0,52 26-1,106-26 1,-80 0 0,-52 0 0,27 0-1,-80 0 1,53 0-1,0 0 1,0 0 0,-52 0-1,26 0 2,-27 0-2,1 0 1,-1 0-1,-26 0 1,27 0 0,78 0-1,-26 0 2,-52 0-2,26 0 1,-27 0-1,27 0 1,-27 0 0,80 0-1,-27 0 1,0 0 0,-53 0 0,1 0-1,26 0 1,26 0 0,0 0-1,52 0 1,1-26-1,-53 26 1,0 0 0,-26 0 0,26 0-1,-27 0 1,27 0 0,27 0 0,-80-27-1,1 27 1,-1 0-1,27 0 1,-26 0 0,25 0-1,1 0 1,52 0 0,-26 0-1,-26-26-15,-52 26 15,-1 0 1,0-26 0,27 26-1,25 0 1,27 0-1,-52 0 1,-27 0 0,0 0 0,-26-26 4,27 26 8,-1 0-13,0 0 18,27 0-18,-27 0 150</inkml:trace>
    </iact:actionData>
  </iact:action>
  <iact:action type="add" startTime="13325">
    <iact:property name="dataType"/>
    <iact:actionData xml:id="d1">
      <inkml:trace xmlns:inkml="http://www.w3.org/2003/InkML" xml:id="stk1" contextRef="#ctx0" brushRef="#br0">1654 5540 0,'26'0'10,"27"0"17,78 0-24,-26 0 11,158 0 4,-106 0-3,290 0 1,-132 0 1,-26-26 0,-132 26-1,-25 0 1,-1 0 0,0 0-1,27 26 1,26 1 0,-27-1 0,27-26-1,-131 0-15,52 0 15,0 0 1,52 0-1,-25 26 1,-1-26 0,-52 0-1,26 26 1,0-26-1,52 0 2,-52 0-2,27 0 1,-1 0-1,0 0-14,-26 0 13,-26 0 2,-26 0 0,-1 0-1,53 0 1,79 0 0,-79 0-1,0 0 1,-53 0 0</inkml:trace>
    </iact:actionData>
  </iact:action>
  <iact:action type="add" startTime="40766">
    <iact:property name="dataType"/>
    <iact:actionData xml:id="d2">
      <inkml:trace xmlns:inkml="http://www.w3.org/2003/InkML" xml:id="stk2" contextRef="#ctx0" brushRef="#br0">8508 8875 0,'105'0'83,"0"0"-76,26 0 3,106 26-2,-106-26 6,0 0 2,132 0 1,-53 0-1,-26-26 1,0 26 0,-27 0-15,-78 0 12,52 0 3,27 0 0,-53 0-1,-53 0 1,27 0 0,-26 0 0,52 0-1,26 0 1,0 0 0,-26-26-1,-26 26 1,0 0 0,78 0 0,-52 0-1,1 0 1,25 0-1,-52 0 1,-1 0 0,-25 0-1,52 0 1,0 0 0,79 0-1,-27 0 1,-25 0 0,-106 0-16,26-27 15,1 27 0,26-26 1,-27 26-1,80 0 1,-80 0 0,27 0-1,-27-26 1,1 26 1,-1 0-2,1 0 0,-1 0 1,1 0-16,52 0 15,-26 0 0,0 0 2,26-26-2,-27 26 0,80 0 2,-27 0-2,27 0 1,-79 0 0,-1 0-2,27 0 3,0 0 0,-26 0-18,0 0 15,0 0 2,-27 0 1,1 0-3,131 0 2,-27 0 1,27 0-3,-26 0 2,-80 0 1,-51 0 14,-1 0 1,0 0-16,0 0 0,1 0-1,-1 0-10</inkml:trace>
    </iact:actionData>
  </iact:action>
  <iact:action type="add" startTime="43858">
    <iact:property name="dataType"/>
    <iact:actionData xml:id="d3">
      <inkml:trace xmlns:inkml="http://www.w3.org/2003/InkML" xml:id="stk3" contextRef="#ctx0" brushRef="#br0">20719 8822 0,'26'0'15,"0"27"2,53-27-1,52 0 1,-52 0 0,-26 0 0,-27 0-1,0 0 1,27 0-13,-1 0 9,132 0 4,105 0 0,-132 0-1,-25 0 0,-80 0 1,-25 0 33</inkml:trace>
    </iact:actionData>
  </iact:action>
  <iact:action type="add" startTime="45090">
    <iact:property name="dataType"/>
    <iact:actionData xml:id="d4">
      <inkml:trace xmlns:inkml="http://www.w3.org/2003/InkML" xml:id="stk4" contextRef="#ctx0" brushRef="#br0">23896 8796 0,'53'0'20,"104"0"-6,-25 0 3,51 0 0,-104 0-1,-79-26 1,26 26-16,1 0 15,-1 0 0,53-26 2,-27 26-1,-26 0-1,53 0 1</inkml:trace>
    </iact:actionData>
  </iact:action>
  <iact:action type="add" startTime="47495">
    <iact:property name="dataType"/>
    <iact:actionData xml:id="d5">
      <inkml:trace xmlns:inkml="http://www.w3.org/2003/InkML" xml:id="stk5" contextRef="#ctx0" brushRef="#br0">1287 9663 0,'131'0'53,"-105"0"-43,53 0-2,26 0 3,26 0 5,184 0 1,-131 0-16,0 0 15,0 0 1,26 0 0,-105 0-1,184 0 1,-79 0 0,-53 0-1,-25 0 0,52 0 1,-53 0 0,-26 0-1,-53 0 2,-25 0-2,51 0 0,1 26 1,0 0 0,-53-26-16,1 0 15,-1 0 17,0 0-16,0 0-1,1 26-15,51-26 16,-25 0-1,-1 0 1,1 0 0,-1 0-1,27-26 1,-53 26-1,1-52 1,-1 52 0,26 0 0,-25 0 0,-1 0-1,-26-27 120</inkml:trace>
    </iact:actionData>
  </iact:action>
  <iact:action type="add" startTime="56332">
    <iact:property name="dataType"/>
    <iact:actionData xml:id="d6">
      <inkml:trace xmlns:inkml="http://www.w3.org/2003/InkML" xml:id="stk6" contextRef="#ctx0" brushRef="#br0">15152 10240 0,'52'0'80,"-26"0"-69,53 0-3,-26 0 0,-1 0 5,27 0 3,131 0 1,-105 0 0,0 0-1,0 0 1,0 0 0,0 0-1,-26 0 1,-26 0 0,-27 0-16,0 0 14,79 0 2,105 0 0,79 0-1,-53 0 1,-78 0 0,0 0-1,-106 0 1,-26 0 1,1 0 31,25 0-40,-26 0 15,1 0-7,51 0-16,1 0 15,0 0 1,0 0 0,-27 0-1,-25 0 1,-1 0 19,0 0-22,79 0 3,-79 0-1,1 0 0,-27-26 2,26 26 14,0-26-15,0 26 0,1 0-1,-1 0 2,0 0-17,0 0 14,1 0 18,-1 0-16</inkml:trace>
    </iact:actionData>
  </iact:action>
  <iact:action type="add" startTime="57916">
    <iact:property name="dataType"/>
    <iact:actionData xml:id="d7">
      <inkml:trace xmlns:inkml="http://www.w3.org/2003/InkML" xml:id="stk7" contextRef="#ctx0" brushRef="#br0">20719 10267 0,'26'0'51,"0"0"-6,1 0-33,25 26-8,-26-26 7,27 0 3,52 0 3,157 0-1,-25 0 1,25 0 0,-130 0 0,-54 0-1,-51 0 34,25 0-33,-25 0 0,25 0-1,1 0 1,-1 0 0,53 0-1,26 0 1,79 0 0,-78 0-1,-27 0 1,-53 0 0,-25 0-1,-1 0 2,26 0-17,106 0 14,0 0 2,-27 0 1,-79 0-3,1 0 2,26 0-1,-27 0 1,27 0 0,-27 0 0,27 0-1,-53 0 1,1 0 0,25-26-1,1 26 1,52 0 0,0 0-1,-79 0 1,27 0 0,25 0-1,-25 0 1</inkml:trace>
    </iact:actionData>
  </iact:action>
  <iact:action type="add" startTime="63517">
    <iact:property name="dataType"/>
    <iact:actionData xml:id="d8">
      <inkml:trace xmlns:inkml="http://www.w3.org/2003/InkML" xml:id="stk8" contextRef="#ctx0" brushRef="#br0">14049 11028 0,'26'0'117,"0"0"-100,1 0-11,-1 0 2,26 0 19,1 0-26,104 0 15,106 26 2,78 1-2,-131-27 0,-26 0 0,-105 0 2,-26 0-3,-27 0 49,26 0-55,-25 0 3,25 0-10,53 0 12,26 0 3,27-27 2,0 27-5,-1 0 4,1 0-1,-53 0-2,-26 0 2,-53 0 3,0 0-7,0 0 21,27 0-18,-1 0 0,1 0 2,52 0-2,26 0 1,27 0-1,-27 0 1,0 0 0,-52-26 0,-26 26-1,-27 0 1,0 0 0,0 0-1,27 0 1,-1 0 0,27 0-1,-52 0 1,-1 0 0,0 0-9,27 0 17,-27 0-8,105 0-1,27 0 1,-53 0 0,-26 0-1,-53 0 1,0 0 0,0 0-15,27 0 29,-27 0-13,27 0-3,-27 0 2,0 0 1,0 0-3,1 0 2,-1 0 0,0 0-1,0 0 1,1 0 1,25 0-9,1 0 15,131 0-7,52 0-2,-79 0 2,1 0 1,-132 0-2,0 0 0,1 0 34,-1 0-32,0 0-2,1 0 1,25 0 0,1 0-1,-1 0 0,-26 0 1,27 0-14,52 0 11,-26 0 3,-27 0 1,-26 0-3,1 0 2,51 0 1,-51 0-3,104 0 2,27 0-1,-1 0 0,-52 0 1,0 0 0,-78 0-1,-1 0 1,0 0 0,79 0-1,26 0 1,-52 0 0,0 0-1,0 0 1,-53 0-16,26 0 15,-25 0 1,52 0-1,-27 0 1,1 0 0,-27 0 0,0 0 0,53 26-1,52-26 1,0 0 0,-26 0 0,-78 0-2,-1 0 19,0 0-1,1 0 39,-1 0-40,0 0-26,0 0 17,27 0-6,-27 0-16,27 0 15,-27 0 1,0 0 0,0 0-1,27 0 1,-27 0 0,0 0 16,1 0 43,-1 0-28,0 0-18,0 0 87,-26-26-100</inkml:trace>
    </iact:actionData>
  </iact:action>
  <iact:action type="add" startTime="77853">
    <iact:property name="dataType"/>
    <iact:actionData xml:id="d9">
      <inkml:trace xmlns:inkml="http://www.w3.org/2003/InkML" xml:id="stk9" contextRef="#ctx0" brushRef="#br0">18749 12393 0,'79'0'23,"-26"0"-11,52 0 6,52 0-2,132 0 0,-26 0 1,78 0-1,-105 0 1,-26 0 0,-105-26-1,-52 26 1,-27 0 0,27 0-16,-27 0 31,0 0 1,1 0-15,25 0-2,1 0 0,-27 0 1,26 0 16,-52-26 1,27 26 31</inkml:trace>
    </iact:actionData>
  </iact:action>
  <iact:action type="add" startTime="78732">
    <iact:property name="dataType"/>
    <iact:actionData xml:id="d10">
      <inkml:trace xmlns:inkml="http://www.w3.org/2003/InkML" xml:id="stk10" contextRef="#ctx0" brushRef="#br0">21795 12420 0,'27'0'20,"25"0"59,-26 0-73,106 26 0,-27-26 7,79 0 4,-1 0 0,27 0 0,-183 0-1,25 0 0,1 0 2,-1 0-2,106 52 1,78-52 0,-131 0-1,0 0 2,-52 0-2,-27 0 0,27 0 1,25 0 0,-25 0-1,-1 0 0,-25 0 9,-1 0 86,0 0-89,0 0-8,1 0-5,-1 27-2,0-27 6,0 0 3,1 0 1,-1 0 0</inkml:trace>
    </iact:actionData>
  </iact:action>
  <iact:action type="add" startTime="81392">
    <iact:property name="dataType"/>
    <iact:actionData xml:id="d11">
      <inkml:trace xmlns:inkml="http://www.w3.org/2003/InkML" xml:id="stk11" contextRef="#ctx0" brushRef="#br0">761 13864 0,'27'0'8,"78"-27"0,-79 27 10,0 0 14,-26-52 18,0 26-33,-26 26-17</inkml:trace>
    </iact:actionData>
  </iact:action>
  <iact:action type="add" startTime="81953">
    <iact:property name="dataType"/>
    <iact:actionData xml:id="d12">
      <inkml:trace xmlns:inkml="http://www.w3.org/2003/InkML" xml:id="stk12" contextRef="#ctx0" brushRef="#br0">893 13496 0,'0'-26'10,"52"26"14,-26 0-14,27 0 2,52 0-11,368-26 16,-79-27-1,-27 27 0,-104 0 2,-184 26-2,-53 0 67</inkml:trace>
    </iact:actionData>
  </iact:action>
  <iact:action type="add" startTime="89966">
    <iact:property name="dataType"/>
    <iact:actionData xml:id="d13">
      <inkml:trace xmlns:inkml="http://www.w3.org/2003/InkML" xml:id="stk13" contextRef="#ctx0" brushRef="#br0">10976 14100 0,'27'0'63,"51"0"-53,-25 0 0,52 0 8,-52 0-16,104 0 12,-52 0 3,-52 0 0,78 0-1,-52 0 0,-1 0 2,28 0-2,25 0 0,53 0 1,-53 0 0,0 0-1,-52 0 1,-53 0 0,1 0-1,-1-26 1,26 26 0,80 0-1,51 0 1,-51-26 0,-1 26-1,-52-27 2,-53 27 15,0 0-15,1 0-3,-1 0 2,26 0 0,-25 0-1,78 0 1,-27 0 1,27 27-2,-52-27 0,-27 0 2,1 0-3,-1 0 2,0 0 1,27 0-3,-27 0 2,0 0 1,0 0-2</inkml:trace>
    </iact:actionData>
  </iact:action>
  <iact:action type="add" startTime="91506">
    <iact:property name="dataType"/>
    <iact:actionData xml:id="d14">
      <inkml:trace xmlns:inkml="http://www.w3.org/2003/InkML" xml:id="stk14" contextRef="#ctx0" brushRef="#br0">14863 14231 0,'52'0'51,"53"0"-43,-52-26-3,52 26 9,-26 0 3,52-26 0,132-27-1,-80 27 1,-78 26 0,-26-26-1,26 26 1,-52 0 0,-27 0-16,27 0 15,-27 0 17,0 0-23,0 0 13,53 0-6,-26 26-1,-27-26 1,0 0 0,0 53-17,1-53 33,-1 0-16,27 0-1,-53-27 1,26 27 0,0 0 16,0 0-16,1 0 0,-1 0-1,0 0 15</inkml:trace>
    </iact:actionData>
  </iact:action>
  <iact:action type="add" startTime="92579">
    <iact:property name="dataType"/>
    <iact:actionData xml:id="d15">
      <inkml:trace xmlns:inkml="http://www.w3.org/2003/InkML" xml:id="stk15" contextRef="#ctx0" brushRef="#br0">18749 14100 0,'53'0'79,"-27"-26"-67,0 26-4,53-26 4,-53-1 0,1 27 4,51-26 1,-25 26 0,26 0 0,393 0-1,-130 0-14,-27-26 14,-158-27 1,-130 53-1,-1 0 126,0 0-41,0 0-87,1 0-5,-1 27-5,0-27 63,-26 26-50,26-26-5</inkml:trace>
    </iact:actionData>
  </iact:action>
  <iact:action type="add" startTime="95655">
    <iact:property name="dataType"/>
    <iact:actionData xml:id="d16">
      <inkml:trace xmlns:inkml="http://www.w3.org/2003/InkML" xml:id="stk16" contextRef="#ctx0" brushRef="#br0">4280 14809 0,'26'0'6,"1"0"3,-1 0 9,26 26-2,27-26 1,53 27 1,25-27-2,-52 0 0,-52 0 1,-1 0-16,-26 0 15,27 0 0,-27 26 2,0-26-3,27 26 2,105 0 1,-53 1-2,78-1 0,27 0 2,53-26-2,-53 0 1,-26 0 0,-79 0-1,-79 0 1,1 0 0,25 0-1,27 0 1,0 0 0,26-26-1,0 0 1,26-27-1,-26 27 1,0 0 0,-52 26 0,25 0 0,-25 0-1,26 0 0,-27 0 1,1 0 0,-1 0 0,1 0-1,52 0 1,-79 0 0,53 0-1,-27 0 1,27 0 0,52 0-1,-78 0 1,52 0 0,-52-27-1,-27 27 1,0 0 0,27 0-1,-1-26 1,-26 26 0,1 0-1,-1-26 2</inkml:trace>
    </iact:actionData>
  </iact:action>
  <iact:action type="add" startTime="101248">
    <iact:property name="dataType"/>
    <iact:actionData xml:id="d17">
      <inkml:trace xmlns:inkml="http://www.w3.org/2003/InkML" xml:id="stk17" contextRef="#ctx0" brushRef="#br0">1076 15544 0,'53'0'9,"-27"0"11,27 0-19,104 0 15,-52 0 1,53 0-1,-1 0 0,-51 0 1,25 0 0,-52 0-1,52 0 1,53 0 0,26 0-1,-105 0 1,-26-26 0,-53 26-1,26 0 2,1 0-2,-1 0 0,53 0 1,27 0 0,52 0 0,-1-26-1,27 26 1,-104 0 0,-28 0-1,-51 0 1,-1 0-1,0 0 1,105 0-1,27 0 1,-27 0 0,-26 0 0,-26-27-1,0 27 1,0 0 0,26 0-1,0 0 1,0 0 0,-26 0 0,-27-26 0,-26 26-1,27 0 1,-27 0 0,0 0-1,27 0 1,-53-26 0,26 26-1</inkml:trace>
    </iact:actionData>
  </iact:action>
  <iact:action type="add" startTime="104884">
    <iact:property name="dataType"/>
    <iact:actionData xml:id="d18">
      <inkml:trace xmlns:inkml="http://www.w3.org/2003/InkML" xml:id="stk18" contextRef="#ctx0" brushRef="#br0">13602 15439 0,'27'0'10,"-1"0"27,0 0 113,-26 26-139,53-26 101,-27 0-102,26 27-3,80-27-1,-27 26 14,0-26-4,157 26 3,-78-26-18,-52 0 14,-106 0 2,0 0-1,0 0 1,27 0-1,26 0 1,78 0-1,-26 0 1,1 0-1,78 26 1,-79 1 0,-26-27-1,-52 0 1,-27 0 0,0 0 16,0 0-16,53 0 0,131 0-17,-52 0 16,-1 26 1,54-26 0,-54 0-1,53 0 1,-26 0 1,-53 0-3,-78 0 2,-1 0 0,-25 0-1,-1 0 18,0 0-18,0 0 1,1 0-1,51 0-15,-25 0 15,26 0 1,105 0 0,-27 0-1,1 0 1,-106 0 0,-26 0-1,-26-26 1,27 26-1,-1 0 1,26 0 0,27 0 0,105 0-1,-105 0 1,26 0-1,0 0 1,-26 0 0,-53 0 0,0 0-1,0 0 1,1 0 0,78 0-1,-53 0 1,-25 0 0,-1 0 0,26 0-1,1 0 1,-1 0 0,1 0 16,-27 0-17,27 0 1,-27 0 0,0 0 0,27-27-1,-27 27 1,0 0 0,0 0-1,1 0 1,-27-26 0,26 26-1,0 0 1,1 0 69</inkml:trace>
    </iact:actionData>
  </iact:action>
  <iact:action type="add" startTime="109472">
    <iact:property name="dataType"/>
    <iact:actionData xml:id="d19">
      <inkml:trace xmlns:inkml="http://www.w3.org/2003/InkML" xml:id="stk19" contextRef="#ctx0" brushRef="#br0">21296 15675 0,'27'0'21,"25"0"3,1 0-7,131 0-1,52 0-15,-79 0 15,27-26 1,53 26 0,130 0 0,106 0-1,-184 0 1,-27 0 0,-235 0-1,-1 0 1,0 0 16,0 0-16,1 0-1,-1 0 18</inkml:trace>
    </iact:actionData>
  </iact:action>
  <iact:action type="add" startTime="111716">
    <iact:property name="dataType"/>
    <iact:actionData xml:id="d20">
      <inkml:trace xmlns:inkml="http://www.w3.org/2003/InkML" xml:id="stk20" contextRef="#ctx0" brushRef="#br0">945 16411 0,'26'0'10,"1"0"17,-1 26-11,0-26 1,0 0-7,1 0 13,-1 0-6,53 0 0,0 26 0,52-26-1,-79 0 1,27 0 0,-26 0-1,157 0 1,-26 0 0,-1 0-1,-78 0 1,-78-26-15,25 26 15,27 0-2,26 0 1,26 0 2,53 0-3,-105-26 2,-27 26 3,27-27-6,-53 27 36</inkml:trace>
    </iact:actionData>
  </iact:action>
  <iact:action type="add" startTime="113145">
    <iact:property name="dataType"/>
    <iact:actionData xml:id="d21">
      <inkml:trace xmlns:inkml="http://www.w3.org/2003/InkML" xml:id="stk21" contextRef="#ctx0" brushRef="#br0">3387 16411 0,'27'0'23,"-1"0"51,0 0-67,0 0 15,1 0-6,-1 0 1,105 0 0,-26 0-17,0 0 17,53 0-1,-27-27 1,-52 27 0,-27 0-1,27 0 1,0 0 0,26 0-1,26 0 1,1-26 0,-27 26 0,-53 0-1,27 0 1,-27 0-1,1 0 2,0 0-2,-27 0 0,26 0 1,-25 0 0,25 0 0,27 0-1,0 0 1,-53 0-1,26 0 1,1-26 0,52 26-1,-26 0 1,-27 0 0,1-53-1,-27 53 1,0 0 0,-26-26-1,27 26 61</inkml:trace>
    </iact:actionData>
  </iact:action>
  <iact:action type="add" startTime="115017">
    <iact:property name="dataType"/>
    <iact:actionData xml:id="d22">
      <inkml:trace xmlns:inkml="http://www.w3.org/2003/InkML" xml:id="stk22" contextRef="#ctx0" brushRef="#br0">7510 16253 0,'26'0'98,"1"0"-84,104 0-4,0 0 7,27 0-1,104 0 1,27 0 0,26 0-1,-78 0 1,-53 0-17,-132 0 17,-26 0 16,1 0-16,25 0-1,-26 0 1,1 0-16,156 0 15,-51 0 1,-27 0 0,52 0-1,106 53 1,-106-53 0,-51 0-1,-80 0 1,26 0 0,-25 0-1,-1 0 1,26 26 0,80-26-1,-80 0 1,27 0 0,-27 0-1,-25 26 1,78-26-1,131 26 1,-26-26 0,0 0 0,-131 0-1,-53 0 34,1 27 32,-1-27-66,0 0-7,53 26 1,105 0 7,-79-26-1,52 0 1,-52 0 0,-78 0 121,-1 0-130,0 26 13,0-26-5,27 0 1,-53 27 0,26-27 32,0 0-32,1 0 0,-1 0 17,0 0-18,0 0-15,27 0 15,-1 0 1,-25 0-1,-1 0 18,-26-27-18,26 27 1,0 0 0,-26-26 16,27 26-16</inkml:trace>
    </iact:actionData>
  </iact:action>
  <iact:action type="add" startTime="119090">
    <iact:property name="dataType"/>
    <iact:actionData xml:id="d23">
      <inkml:trace xmlns:inkml="http://www.w3.org/2003/InkML" xml:id="stk23" contextRef="#ctx0" brushRef="#br0">16517 16726 0,'26'0'48,"1"0"-38,52 0 1,-1 0 6,1-27 0,210 1-1,26 26-15,-79 0 15,1 0 1,-132-26 0,0 26-1,26 0 2,132 0-2,-27 0 0,53 0 2,-105 0-2,-27 0 0,158 0 2,-78 0-2,25 0 1,-78 0-1,0-26 1,-105 26 0,26 0 0,79 0-1,131 0 1,-79 0-1,-26-27 2,-105 1-2,-79 26 1,1 0 40</inkml:trace>
    </iact:actionData>
  </iact:action>
  <iact:action type="add" startTime="120898">
    <iact:property name="dataType"/>
    <iact:actionData xml:id="d24">
      <inkml:trace xmlns:inkml="http://www.w3.org/2003/InkML" xml:id="stk24" contextRef="#ctx0" brushRef="#br0">814 17120 0,'79'0'33,"-53"0"-25,53 0 14,52 0-5,79 0-1,26 0 1,-52 0 0,53 0-1,-54 0 1,80 0 0,-27 26-1,53-26 1,-79 0 0,0 0-1,-78 0 1,25 0 0,-26 0 0,-25 0 0,25 0-1,26 0 1,1 0 0,0 0-1,130 26 1,-104-26 0,79 0-1,-106 0 1,-52 0 0,-78 0-16,25 0 14,1 0 2,-27 0-1,131 26 1,1-26 0,-53 0 0,0 0-1,26 0 1,1 0 0,25 0-1,80 0 1,-106 0 0,-79 0-1,-25 0 18,-1 0-18,0 0 1,53 0 0,-26 0-1</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4434">
    <iact:property name="dataType"/>
    <iact:actionData xml:id="d0">
      <inkml:trace xmlns:inkml="http://www.w3.org/2003/InkML" xml:id="stk0" contextRef="#ctx0" brushRef="#br0">3519 4726 0,'105'0'145,"-27"0"-131,27 0-2,-26 0-10,79 0 14,-106 0 2,1 0-2,-1 0 0,53 0 3,-52 0-6,105 0 5,25 0-2,27 0 0,-78 0 1,52-26 1,-79 26-3,0 0 2,0 0 0,-53 0-1,1 0 1,-1 0-1,53 0 1,0-26 0,79 26-1,-79-26 1,26-1-1,-104 27 2,25 0-2,-26 0 0,53 0 1,0 0 0,-26 0 0,-27 0 0,53 0-1,-53 0 1,53 0-1,-1 0 1,-25 0-1,52 0 1,0 0 0,0 0 0,53 0-1,-27 0 1,26 0 0,-52 0-1,1 0 1,-80 0 0</inkml:trace>
    </iact:actionData>
  </iact:action>
  <iact:action type="add" startTime="6837">
    <iact:property name="dataType"/>
    <iact:actionData xml:id="d1">
      <inkml:trace xmlns:inkml="http://www.w3.org/2003/InkML" xml:id="stk1" contextRef="#ctx0" brushRef="#br0">12342 4543 0,'26'0'113,"0"0"-95,27 0-1,52 0-11,-26 0 2,52 0 0,27 0 8,-27 0 2,105 0-2,27 0 0,-158 0 1,-79 0 66,0-27-66,1 1 0,-1 26-1,79-26 1,26-1 0,-78 27 0,-27 0-17,0 0 49,1 0-32,-1 0 0,0 0 0,0 0 23,1 0-23,-1 0 14,0 0 1,0 0-16,1 0-2,-1 0 36,0-26-33,0 26 0,27 0-1,-27 0 1,0 0 0,1 0 63,-1 0-63,0 0 159,1 0-33</inkml:trace>
    </iact:actionData>
  </iact:action>
  <iact:action type="add" startTime="11294">
    <iact:property name="dataType"/>
    <iact:actionData xml:id="d2">
      <inkml:trace xmlns:inkml="http://www.w3.org/2003/InkML" xml:id="stk2" contextRef="#ctx0" brushRef="#br0">3597 5199 0,'27'0'11,"-1"0"73,26 0-72,53 0-1,-26 0 5,105 26 0,52-26-14,-104 0 14,-27 0 1,26 0-1,-78 0 1,-27 0 0,0 0-1,79 0 1,-26 0 0,-27 0-1,80 0 0,-1 0 1,-26 0 0,-52 0-1,-27 0 2,26 0-2,27 0 1,52 26-1,80-26 1,-1 0-1,-105 0 1,52 0 0,-104 0 1,52 0-1,79 0-1,-1 0 1,1 0 1,-105 0-3,-26 0 1,-1 0 1,1 0 0,52 0-1,-53 0 2,-26 0-3,27 0 2,-27 0 0,27 0 1,-1 27-3,27-27 2,26 0 0,0 0-1,-79 0 17,1 0 1,-1 0-17,0 0-1,0 0 1,1 0-1,-1 0 58,0 0-48</inkml:trace>
    </iact:actionData>
  </iact:action>
  <iact:action type="add" startTime="26835">
    <iact:property name="dataType"/>
    <iact:actionData xml:id="d3">
      <inkml:trace xmlns:inkml="http://www.w3.org/2003/InkML" xml:id="stk3" contextRef="#ctx0" brushRef="#br0">4779 11343 0,'26'0'49,"79"0"-32,0-26-10,27 26 10,78-26 0,26-1-16,27 1 15,-106 26 1,-25 0-1,-27 0 1,0 0 0,-53 0-1,27 0 1,0 0-1,26 0 1,-26 26 0,26-26-1,-53 0 1,27 0 0,0 0-1,-27 0 1,1 0 0,-27 0-1,0 0 1,27 0 0,78 27-1,-52-1 1,0-26 0,-27 0-1,1 0 1,25 0 1,27 0-2,1 0 1,-54 0-1</inkml:trace>
    </iact:actionData>
  </iact:action>
  <iact:action type="add" startTime="28736">
    <iact:property name="dataType"/>
    <iact:actionData xml:id="d4">
      <inkml:trace xmlns:inkml="http://www.w3.org/2003/InkML" xml:id="stk4" contextRef="#ctx0" brushRef="#br0">9217 11212 0,'0'0'1,"26"0"4,27 0 4,26 0 1,52-26 7,53 26 0,-106-27-1,-25 27 2,-27 0 0,0 0-4,1 0 2,-1 0-15,79 0 15,26 0 1,-26-26-1,-78 26 2,-1 0-2,-26-26 49,0 0-34,-26 26-18</inkml:trace>
    </iact:actionData>
  </iact:action>
  <iact:action type="add" startTime="30192">
    <iact:property name="dataType"/>
    <iact:actionData xml:id="d5">
      <inkml:trace xmlns:inkml="http://www.w3.org/2003/InkML" xml:id="stk5" contextRef="#ctx0" brushRef="#br0">971 12183 0,'184'0'42,"-26"-26"-36,26 26 16,183-26-20,-25 26 13,-27-26 2,-158 26 2,-25 0-5,-80 0 3,-26 0 2,1 0-5,25 0 3,79 0 1,-52 0-3,-26 0 1,52 0 2,-79 0-2,0 0 18</inkml:trace>
    </iact:actionData>
  </iact:action>
  <iact:action type="add" startTime="35441">
    <iact:property name="dataType"/>
    <iact:actionData xml:id="d6">
      <inkml:trace xmlns:inkml="http://www.w3.org/2003/InkML" xml:id="stk6" contextRef="#ctx0" brushRef="#br0">4937 14546 0,'26'0'21,"0"-26"-19,0 26 9,1 0-1,25 0 5,1 0 2,78 0 1,-105-26-3,27 26 2,-1 0-16,53 0 14,27-26 2,25 26 0,-25 0 0,-54 0-1,1 0 1,-53 0 0,1 0-1,-1 0 1,105 0 0,79 26-1,-157-26 1,-1 0-16,53 0 14,-52 0 2,-27 0 0,27 0 0,-1 0-1,-26 26 1,27-26 0,-1 0-1,1 0 1,-1 26 0,27 1-1,131-1 1,-26 0 0,52-26 0,-52 0-1,-131 0 1,-27 0 47,0 0 131,27 0-175,-27 0-17,0 0 4,27 0-1,26 0 16,78 0-5,-104 0 0,-27 0-1,0 0 1,1 0 0,-1 0-1,0 0 109,0 0-105,-26-26 2,27 26 11</inkml:trace>
    </iact:actionData>
  </iact:action>
  <iact:action type="add" startTime="37701">
    <iact:property name="dataType"/>
    <iact:actionData xml:id="d7">
      <inkml:trace xmlns:inkml="http://www.w3.org/2003/InkML" xml:id="stk7" contextRef="#ctx0" brushRef="#br0">630 15413 0,'53'0'34,"-27"0"-28,0 0 5,53 26 6,26-26-1,0 0 1,53 0 0,25 0 0,1 0-1,26 0-15,27 0 15,-1 0 1,-79 0 0,1 0 0,-27 0-1,53 0 1,-53 0-1,53 0 1,-105 0 0,26 0 0,-79 0-1,79 0 0,53 0 1,-1 0 0,-25 0-1,-27 0 1,-53 0 0,1 0-1,-27 0 1,0 0 0,27 0-1,26 0 1,-1 0 0,-25 0-1,-27 0 1,1 0 0,25 0 0,1 0 0,-1 0-1,1 0 2,52 0-2,-79 0 0,26 0-14,1 0 14,-1 0 0,1 0 0,-27 0 38,0 0-23,1 0-16,-1 0 3,27 0-2,-27 0 0,0 0 1,0 0-7,27 0-2,-1 0 8,-25 0 3,-1 0-5,0 0 8,0 0 22</inkml:trace>
    </iact:actionData>
  </iact:action>
  <iact:action type="add" startTime="41258">
    <iact:property name="dataType"/>
    <iact:actionData xml:id="d8">
      <inkml:trace xmlns:inkml="http://www.w3.org/2003/InkML" xml:id="stk8" contextRef="#ctx0" brushRef="#br0">814 14651 0,'79'0'96,"-27"0"-85,27 0-4,0 0 10,26 0 0,52 0-1,-52 0-15,27 0 15,130 0 1,-78 0-1,-79-26 1,-26 26 0,-27 0-1,27 0 1,-26 0 0,-1 0-1,1 0 1,-1-26 0,1 26 0,26 0-1,26 0 2,-79 0-2,26 0 0,-25 0 1,-1 0 0,0 0-1,53 0 1,-27 0 0,-25 0-1,-1 0 1,0 0 0,1 0-1,-1 0-15,0 0 15,27 0 1,-27 0-1,0 0 34</inkml:trace>
    </iact:actionData>
  </iact:action>
  <iact:action type="add" startTime="61452">
    <iact:property name="dataType"/>
    <iact:actionData xml:id="d9">
      <inkml:trace xmlns:inkml="http://www.w3.org/2003/InkML" xml:id="stk9" contextRef="#ctx0" brushRef="#br0">3361 16069 0,'79'-52'8,"0"26"6,26-1 3,157-51 0,-104 25-1,-106 53 1,-25 0 0,-1 0-1,53 0 1,52 26 0,-26 1-1,-26-1 1,26-26-16,-53 0 15,27 26 2,0 0-3,-27-26 2,27 27-1,-53-27 1,27 26 1,-27-26-3,0 0 2,1 0 0,25 0-1,27 26 1,0-26 0,-27 0-1,-25 0 1,-1 0 0,0 26 0,27-26 1,25 0-2,27 0 1,-26 0-1,79 0 3,-27 27-4,0-27 1,-26 0 3,-52 0-5,-27 0 3,0 0 0,27 0 15,-27 0-15,1 0-1,-1 0 1,0 0 0,0 0 0,1 0-1,78 0 1,-27 0 0,-51 0-1,-1 0 1,79 0 0,-26 0-1,-1 0 1,-51 0-16,25 0 15,1 0 1,78 0 0,-26 0-1,-26 0 1,-53 0 0,0 0 34</inkml:trace>
    </iact:actionData>
  </iact:action>
  <iact:action type="add" startTime="64049">
    <iact:property name="dataType"/>
    <iact:actionData xml:id="d10">
      <inkml:trace xmlns:inkml="http://www.w3.org/2003/InkML" xml:id="stk10" contextRef="#ctx0" brushRef="#br0">5226 16910 0,'26'0'172,"0"0"-163,0 0-2,1 0 0,-1 0 9,26 0 1,-25 0-1,51 0 1,1 0 0,-26 0-1,-27 0-15,0 0 15,0 0 1,1 0 0,25 0 0,-26 0 0,53 0-1,-26 0 17,-27 0-16,0 0-1,27 0-14,-1 0 14,27 0 0,26 0 0,0 0 2,0 0-2,-26 0 1,-53 0 1,1 0-2,25 0 1,53 0-1,0 0 1,-52 0-1,-27 0 2,26 0 14,-25 0-15,51 0-14,80 0 11,26 0 3,-27 0 1,-78 0-3,-53 0 2,1 0 1,-1 0-4,26 0 4,-25 0-2,25 0 0,-25 0 1,-1 0 1,26 0-3,1 0 2,26 0 0,-27 0-1,1 0 0,-27 0 1,0 0 0,79 0-1,27 0 2,156 0-2,-156 0 1,-80 0 0,-26 0 0,1 0 53,-1 0-53,0 0 15,0 0-17,27 0 0,-27 0 2,1 0 0,25 0-16,-26 0 14,27 0 2,-1 26 0,-25-26 16,-1 0-16,0 0-1,0 0 10,1 0-2,-1 0-7,0 0 0,0 0-16,1 0 15,-1 0 40</inkml:trace>
    </iact:actionData>
  </iact:action>
  <iact:action type="add" startTime="67486">
    <iact:property name="dataType"/>
    <iact:actionData xml:id="d11">
      <inkml:trace xmlns:inkml="http://www.w3.org/2003/InkML" xml:id="stk11" contextRef="#ctx0" brushRef="#br0">1969 17592 0,'27'26'138,"25"-26"-132,-26 0 1,53 27 2,-26-27 8,25 0 1,1 0-16,79 0 13,-53 0 1,79 0 1,-79 0 0,26 0-1,-105 0 0,79 0 1,132 0 0,-80 0-1,1 0 1,-1 0 0,-78 0-1,-53 0 2,27 0-2,-1 0 1,27 0-1,-26 0-13,130 0 11,-77 0 3,-28 0-1,-25 0 1,-27 0 0,27 0-1,104 0 1,27 0 0,-53 0-1,-26 0 1,-78 0-1,-1 0 1,26 0 0,53 0 0,0 0-1,0 0 1,-26 0-1,-53 0 1,1 0 0,-1 0 0,79 0 1,-26 0-3,-27 0 2,27 0 0,26 0-1,-52 0 1,25 0 0,-25 0 33,-27 0-34,1 0 1,51 0 1,-25 0-3,-27 0 2,0 0-15,1 0 13,-1 0 1,0 0 1,27 0-1,-1 0 1,-26 0 2,1 0 29,-1 0-31,53 0-1,-53 0 1,0 0 1,0 0-2,1 0-14,-1 0 29,0 0-15,1 0 1,-1 0-3,-26-27 85,26 27-82</inkml:trace>
    </iact:actionData>
  </iact:action>
  <iact:action type="add" startTime="82920">
    <iact:property name="dataType"/>
    <iact:actionData xml:id="d12">
      <inkml:trace xmlns:inkml="http://www.w3.org/2003/InkML" xml:id="stk12" contextRef="#ctx0" brushRef="#br0">29831 6486 0,'26'52'19,"0"-52"-11,-26 26 7,27 1 1,-1-27 58,0 0-60,0 26-9,1-26 3,51 0 7,-51 26 2,78-26-1,-26 0 1,52 0 0,53 0-1,-53 0 1,27 0 0,-53 0 0,-53 0-1,-26 0 2,1 0 14,-1 0-15,0 0 0,0 0-1,1 0 2,25-26-2,-26 26 1,1 0 0,-1-26-1,0 26 1,27 0 0,104-27-1,-130 27-14,-1 0 30,0 0-15,-26-52-1,26 52 3,1-26 75,-1-1-79,-26 1 41,105-132-41,-105 132 2,26 0 0,-26-27-1,0 27 2,0 0-2,0 0 18,0-1-33,0-25 14,-26-79 2,0 52 0,-27 0-1,27 27 1,0-27 1,26 53-3,-27 26 2,1 0 0,26-27-1,-26 1 1,0 26 0,-53-79-1,-53 79 1,54-26 0,-1 26-1,26 0 1,1-26 0,-27 26-1,53 0-15,0 0 15,-1 0-16,-25 0 17,26 0-1,-1-27 1,1 27 0,0 0-1,-1 0 1,1 0 0,-26 27-1,25 25 1,1-52 0,-26 53-1,-1-53 1,27 52 0,0-52-1,-1 53 1,27-27 0,-26-26 0,0 53-1,-79 25 1,79-25 0,-1-1-1,-25 1 1,26 26 0,-1-1-1,1-78 1,26 27 33,0-1 36,0 0-78,0 0 16,0 27-22,0 26 13,0-27 3,0 1-3,0-27 163,0 0-166</inkml:trace>
    </iact:actionData>
  </iact:action>
  <iact:action type="add" startTime="93610">
    <iact:property name="dataType"/>
    <iact:actionData xml:id="d13">
      <inkml:trace xmlns:inkml="http://www.w3.org/2003/InkML" xml:id="stk13" contextRef="#ctx0" brushRef="#br0">23266 8061 0,'26'-26'10,"27"26"4,-27 0 23,0 0 14,1 0-36,78 0 2,-27 0 0,-25 0 0,-1 0-1,-25 0 1,-1 0 0,0 0-1,0 0 1,53 0 56,315 0-63,-368 0-10,27 0 17,26 0-1,-1 0 1,27 0 0,-52 0 0,26 0-1,-27 0 1,27 0 0,0 0-17,-27 0 17,1 0-17,26 0 16,-1 0 1,-25 0-1,52 0 1,79 0 0,78 0 0,-52 0-1,27-27 1,-158 27 0,-1-26-1,-51 26 1,-1 0 44,0 0-54,0 0 8,27 0 2,-27 0 0,0 0-1,1 0 1,104 26 0,0-26-15,-52 27 12,-26-27 3,104 0 0,-104 0-1,52 26 1,0-26 0,105 26-1,-105-26 1,-53 0 0,-25 0 0,-1 0-1,0 0 2,27 26-2,-27-26 0,0 0 1,27 0-1,-27 0 1,79 0 0,-26 0 0,-27 0-1,-25 0 1,-1 0 0,26 0 0,-25 0 0,25 0 0,-26 0 163,27 0-173,-27 0-2,27 0 7,25 0-1,-51 0 6,-1 0 0,0 0-1,1 0 8,-1-26 110,0 26-128,0 0 1,1 0-2,-1 0 6,26-26 4,-25 0 51,-27-1-22</inkml:trace>
    </iact:actionData>
  </iact:action>
  <iact:action type="add" startTime="97086">
    <iact:property name="dataType"/>
    <iact:actionData xml:id="d14">
      <inkml:trace xmlns:inkml="http://www.w3.org/2003/InkML" xml:id="stk14" contextRef="#ctx0" brushRef="#br0">17147 9006 0,'53'0'21,"-27"0"-4,0 0-16,27 0 14,78 0 2,-52 0 0,52 0-1,27 0 1,52-26 0,-105 26 0,26 0-1,-26 0 1,105 0 0,1 0-1,130 0 1,-105 0 0,-104 0-17,104 0 16,-52 0 1,-79 0 0,52 0-1,-52 0 1,79 0-1,-26-26 1,-53 26 0,-53-27 0,1 27-1,-27 0 1,79 0 0,26 0-1,27 0 1,0 0 0,-1-26-1,132 26 1,-105 0 0,52-26 0,-105 26-1,27 0 1,-1 0 0,54 0-1,51 0 1,-78 0 0,-26 0 0,-27 0-1,0 0 1,27 0 0,-1 0-1,-52 0 1,27-26 0,-54 26-1,1 0 1,-53 0 0,53 0 0,-53 0-1,27 0 1,52 0-1,0 0 1,26 0 0,-52 0-1,0 0 1,-53 0 0,0 0 16,1 0-16,25 0-16,1 0 15,-27 0 1</inkml:trace>
    </iact:actionData>
  </iact:action>
  <iact:action type="add" startTime="111821">
    <iact:property name="dataType"/>
    <iact:actionData xml:id="d15">
      <inkml:trace xmlns:inkml="http://www.w3.org/2003/InkML" xml:id="stk15" contextRef="#ctx0" brushRef="#br0">19301 10949 0,'26'0'99,"0"0"-88,53 0-6,26 0 2,-52 0 4,52 0 6,52 0 0,27 0-1,0 0 1,26 0 0,-79 26-1,27-26 1,-79 0 0,-1 27-1,-25-27 1,-27 0 0,27 0 0,104 0-1,-104 0-15,104 0 15,-52 0 0,53 0 1,-27 0 0,-26 0 0,-26 0-1,0 0 1,52 0 0,27 0-1,-53 0 1,26 0 0,26 0 0,-51 0-1,-1 0 1,-27 0-1,27 0 1,0 0 0,79 0-1,-79 0 1,0 0 0,-52 0-1,26 0 1,26 0 0,131 0 0,-78 0-1,25 0 1,-25 0-1,-53 0 1,-26 0 0,0 0 0,104 0-1,-25 0 2,78 0-2,-26 0 0,-52 0 1,-27-27 0,-52 27-1,52 0 2,-26 0-2,53 0 0,-53 0 1,26 0 0,-78 0-1,25 0 2,1 0-2,-26 0-15,52 0 15,52 0 1,-78 0-16,105 0 14,-79 0 2,53 0-1,-53 0 1,52 0 0,1 0-1,26 0 1,-53-26-1,-79 26 1,-25 0 0,-1 0-1,0-26 1,27 26 0,-1 0-1,-26 0 1,1 0 0,-1 0-1,79 0 1,0 0 0,26 0 0,-52 0 0,0 0-1,-27 0-15,27-26 15,0 26 1,-53 0 1,1 0 15,-1 0-17,26 0 1,-25 0 0,-1 0 15,0 0-15,0 0-1,1 0 1</inkml:trace>
    </iact:actionData>
  </iact:action>
  <iact:action type="add" startTime="117429">
    <iact:property name="dataType"/>
    <iact:actionData xml:id="d16">
      <inkml:trace xmlns:inkml="http://www.w3.org/2003/InkML" xml:id="stk16" contextRef="#ctx0" brushRef="#br0">20220 10687 0,'0'26'13,"0"0"4,0 0 0,0 1-1,26 51 1,0-51 0,27 51-1,-27-51 1,27-1 1,-27-26-2,0 0 1</inkml:trace>
    </iact:actionData>
  </iact:action>
  <iact:action type="add" startTime="118846">
    <iact:property name="dataType"/>
    <iact:actionData xml:id="d17">
      <inkml:trace xmlns:inkml="http://www.w3.org/2003/InkML" xml:id="stk17" contextRef="#ctx0" brushRef="#br0">21454 10477 0,'0'-27'8,"0"1"16,-52-26-22,-27-1 13,26 1 1,1 52 2,-27-27-2,53 27 0,-1-26 1,-25 0 0,-1 26-1,-25-26 1,-1-1 0,26 27-1,-26 0 1,-26 0-1,53 0 1,26 0-1,-27 0 1,27 0 0,0 0-1,-27 0 1,1 27 0,-1 25-1,-26-26 1,27 1 0,-1-27 0,27 26 0,26 26 16,0-25-16,-26-27-12,26 26 7,0 0 5,-27 0-1,27 27 1,-26-1 1,26 1-3,0-27 1,0 27 1,0-27 0,0 0 0,0 53 0,0-27-1,26 1 1,-26-27 16,27-26 21,-1 26-39,-26 1-1,53-27 3,-27 26-16,26 0 15,27 27 1,26-1 0,-26-52-1,-27 27 1,1-27 0,-27 0-1,27 0 1,-27 26-1,0-26 1,0 0-1,1 0 1,-1 0 0,53 0-1,0 0 1,-53 0 0,0 0 0,0 0 0,27 0-1,-1 0 1,27 0 0,-53 0 1,1 0-3,25 0 2,-26 0 0,1 0-1,-1 0 17,0-26 18,-26-1-35,27 1 0,-27 0 1,26 0 0,0-27-16,27 0 15,-53 27 1,0 0 15,0 0-15,0-27 0,0 27 0,0 0-12,0-1 23,0 1-23,26 0 7,-26 0 5,0-1 0,0 1-1,0 0 1</inkml:trace>
    </iact:actionData>
  </iact:action>
  <iact:action type="add" startTime="132197">
    <iact:property name="dataType"/>
    <iact:actionData xml:id="d18">
      <inkml:trace xmlns:inkml="http://www.w3.org/2003/InkML" xml:id="stk18" contextRef="#ctx0" brushRef="#br0">18513 13549 0,'0'52'40,"26"-52"-25,0 0-6,-26 26 0,27-26-4,-1 27 10,27-27 1,-27 26 1,79 0 1,0-26-2,26 0 0,-78 0 1,-27 0 0,26 0-1,27 0 2,53 0-2,-80 0 0,53 0 1,-79 0-16,1 0 204</inkml:trace>
    </iact:actionData>
  </iact:action>
  <iact:action type="add" startTime="136857">
    <iact:property name="dataType"/>
    <iact:actionData xml:id="d19">
      <inkml:trace xmlns:inkml="http://www.w3.org/2003/InkML" xml:id="stk19" contextRef="#ctx0" brushRef="#br0">21270 14494 0,'26'0'51,"1"0"-35,-1 0-7,0 0 2,27 0 6,-1 0 0,27 0-16,26 0 15,-26 0 1,26 0-1,26 0 0,53 0 2,0 0-3,26-26 2,-79 26 1,27-27-3,-79 1 2,-1 26 0,54 0 0,25 0-1,27-26 1,-79 26-16,26 0 15,53-26 1,-79-1-1,-26 27 1,0 0-1,105 0 1,-27 0 0,53 0-1,-52 0 1,52-26 0,-79 26-1,-26-26 1,27 26 0,-27 0-1,26 0 2,-52 0-2,-53 0 0,0 0 1,27 0 0,25 0 0,133 0-1,-28 0 1,27 0-1,-52 0 1,-27 0 0,-104 0 50,-1 0-35,0 0-24,0 0 2,1 0 6,25 0-15,1 0 16,25 0-1,-51 0 34,-1 26-33,26-26-17,27 0 17,0 26-1,0-26 1,-27 0 0,-25 0 37,-1 0-42,0 0 5,27 0-1,-27 0 145,0 0-143,-26 27-11,26-27 0,1 0 2,-27 26 8,26-26 40</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8169">
    <iact:property name="dataType"/>
    <iact:actionData xml:id="d0">
      <inkml:trace xmlns:inkml="http://www.w3.org/2003/InkML" xml:id="stk0" contextRef="#ctx0" brushRef="#br0">1996 12525 0,'0'26'112,"0"0"-87,26 27-10,-26 25 2,0-25 0,0 26-1,0-1 1,0-25 0,0-27-1,0 1-14,0-1 13,0 53 2,0 26 0,0 0-1,0-53 1,0-26 48,26-26-51,-26 53 7,26-53-4,1 0-1,-1 26 1,-26 0 0,52 1 16,-52-1-16,0 26-1,0 1 1,27-27 0,-1-26 197,26 0-205,-25 0-1,-1 26-1,0-26 4,27 0-8,-27 0 12,27 0 1,52 0 0,26 0 1,-79 0 0,-25 0-1,-1 0 1,0 0 0,0 0-1,1 0 1,-1 0 0,0 0 1,0 0-3,1 0 2,25 0-1,-26 0 2</inkml:trace>
    </iact:actionData>
  </iact:action>
  <iact:action type="add" startTime="15954">
    <iact:property name="dataType"/>
    <iact:actionData xml:id="d1">
      <inkml:trace xmlns:inkml="http://www.w3.org/2003/InkML" xml:id="stk1" contextRef="#ctx0" brushRef="#br0">4175 13286 0,'79'0'51,"-53"0"-44,79 0 1,-52 26-4,26-26 17,-1 0-21,342 0 52,-367 27-38,52-27 3,-52 26 0,-27-26 0,0 0 0,0 0 0,27 0-1,52 0 0,0 0 3,-53 0-4,27 0 2,0 0 1,-53 0-3,53 0 1,26 0 1,-52 0 0,-27 0-1,0 0 1,0 0 16,-26-26-16,53 26-17,-27 0 33,-26-27-16,26 27 16,1 0-16,-1 0-17,26 0 17,27 0-1,-53 0 3,1 0 12,25-26-14,-25 26-1,-1 0 1,0 0 0,0 0 0,1-26 16,-1 26-16,-26-26 16,26 26-16,0 0-1,1 0 18,-1 0-18,0 0 1,0 0 16,1 0 17,-1 0-33,0-27-15,0 27 13,27 0 1</inkml:trace>
    </iact:actionData>
  </iact:action>
  <iact:action type="add" startTime="20588">
    <iact:property name="dataType"/>
    <iact:actionData xml:id="d2">
      <inkml:trace xmlns:inkml="http://www.w3.org/2003/InkML" xml:id="stk2" contextRef="#ctx0" brushRef="#br0">11239 7273 0,'131'0'337,"-78"0"-329,26 0 9,26 0 1,236-79-3,-236 27 1,53-53 1,-132 79 0</inkml:trace>
    </iact:actionData>
  </iact:action>
  <iact:action type="add" startTime="22443">
    <iact:property name="dataType"/>
    <iact:actionData xml:id="d3">
      <inkml:trace xmlns:inkml="http://www.w3.org/2003/InkML" xml:id="stk3" contextRef="#ctx0" brushRef="#br0">11974 10319 0,'0'26'65,"79"27"-56,26-1-2,-26 1 3,0-27 7,-27 27 0,158 25-16,-131-51 14,26 104 3,26-79-2,-78-25 1,-27-1-1,0-26 18,27 26-32,-1 27 13,27-1 2,-26-25 1,-27-1-3</inkml:trace>
    </iact:actionData>
  </iact:action>
  <iact:action type="add" startTime="23407">
    <iact:property name="dataType"/>
    <iact:actionData xml:id="d4">
      <inkml:trace xmlns:inkml="http://www.w3.org/2003/InkML" xml:id="stk4" contextRef="#ctx0" brushRef="#br0">13497 10765 0,'0'27'11,"27"-27"7,25 0-2,-52 26-15,0 26 14,0 1 3,0-27-2,0 53 0,-26 0 1,0 26-1,26-26 1,0-27 0,-27 27-1,27-27 1,-26-52 46,0 0-46,0 0 4</inkml:trace>
    </iact:actionData>
  </iact:action>
  <iact:action type="add" startTime="23982">
    <iact:property name="dataType"/>
    <iact:actionData xml:id="d5">
      <inkml:trace xmlns:inkml="http://www.w3.org/2003/InkML" xml:id="stk5" contextRef="#ctx0" brushRef="#br0">13471 10897 0,'26'0'8,"1"0"21,25 0-12,-26 26-1,27 26 0,-1 106-15,1-105 15,-1 157 1,1-105 0,-1-53 0,1 1-1,-53-1 1,26-26 1,1-26-3,-27 27 2,0-1 0,26-26 0,-79 0 194,1-53-204,-27 1 1,0-1 1,-26-52 6,53 79 1,-27-26 2,53 52-2,78 0 87</inkml:trace>
    </iact:actionData>
  </iact:action>
  <iact:action type="add" startTime="31416">
    <iact:property name="dataType"/>
    <iact:actionData xml:id="d6">
      <inkml:trace xmlns:inkml="http://www.w3.org/2003/InkML" xml:id="stk6" contextRef="#ctx0" brushRef="#br0">19353 5672 0,'27'0'34,"-1"0"-17,0 0-8,27 0-6,25 0 11,27 0 2,-26 0 2,-53 0-3,27 0 2,-1-27 0,27 27-1,26 0 1,105 0 0,-52 0-1,-27 0 1,0 0 0,-52 0-1,0 0 1,-26 0 0,-27 0 0,0 0 0,0 0 0,53 0-1,79 0 1,-53 0 0,-26 0-1,-1-26 0,1 26 1,26 0 0,26 0-1,-26 0 1,-52 0-1,-27 0 1,0 0 17,1 0-32,-1 0 62,0 0-47,1 0 0,-1 0-17,0 0 33,0 0-16,-26 26-1,27-26 18,25 0 60</inkml:trace>
    </iact:actionData>
  </iact:action>
  <iact:action type="add" startTime="34768">
    <iact:property name="dataType"/>
    <iact:actionData xml:id="d7">
      <inkml:trace xmlns:inkml="http://www.w3.org/2003/InkML" xml:id="stk7" contextRef="#ctx0" brushRef="#br0">19616 6486 0,'26'0'80,"0"0"-67,53 0-5,0 0 2,-27 0 7,53 0-14,27 0 11,-27 0 4,26 0-2,27 0 0,25 0 1,-25 0 0,-27 0-1,-52 0 1,52 0 1,-104 0-3,-1 0 2,26 0-2,-25 0 2,-1 0 1,79 0-1,-26 0-1,26 0 1,-53 0-1,53 0 2,-26 0-2,-53 0 0,53 0 0,0 0 1,-26 0-17,52 0 16,26 0 1,0 0 0,0 0 0,-26 0-1,-52 0 1,26-27 0,-53 27-1,27 0 1,78 27 0,26-1-1,-104-26 1,-27 0-15,0 0 13,53 26 3,26 0-1,53 1-1,-1-27 0,-25 0 1,-80 0 0,-26 0-1,1 0 2,78 26-1,-53-26-3,80 0 4,51 0-2,-104 0 1,-26 0-1,-1 0 1,1 0 0,52 0 0,79 0-1,-53 0 1,-26 0 0,-53 0-1,1 0 1,26 0 0,26 0-1,0 0 1,-26 0 0,-53 0 0,0 0 0,0 0 0,27 0 0,26 0-1,52 0 1,0-26 0,-78 26-1,-27 0 1,0 0-1,1 0 1,25 0 0,1 0 0,-27 0-1,0 0 45,0 0-39,1 0 19,25 0-20,-26 0-5,1 0-7,-1 0 4,0 0 4,0 0 455,1 0-456,-27-27 108</inkml:trace>
    </iact:actionData>
  </iact:action>
  <iact:action type="add" startTime="38894">
    <iact:property name="dataType"/>
    <iact:actionData xml:id="d8">
      <inkml:trace xmlns:inkml="http://www.w3.org/2003/InkML" xml:id="stk8" contextRef="#ctx0" brushRef="#br0">19485 7247 0,'78'0'50,"-51"0"-44,51 26 10,27-26 0,132 26 1,-27 1 0,0-27 0,0 0-1,-52 0-12,-106 0 9,1 0 4,25 0-1,-51 0-15,51 0 15,27-27 1,27 27-1,104 0 1,0 0 0,-78 0-1,-79 0 1,-27 0 0,-25 0 0,-1 0 0,0 0-1,0 0 1,53 0-1,-53 0 2,1 0-2,51 0 1,-25 0 0,26 0-1,-1 0 1,-25 0 0,-1 0-1,54 0 1,-1 0 0,-79 0-1,26 0 0,-25 0 1,-1 0 0,26 0 0,-25 0-1,-1 0 1,26 0 0,1 0-1,-1 0 1,54 0 0,-1 0-1,-27 0 2,-25 0-2,-27 0 1,27 0-1,-27 0 1,0 0 0,0 0 89,1 0-92,-1 0 3,-26 27-12,52-27 3,-25 0 106,-1 0 31,0 0-97,0 0-33</inkml:trace>
    </iact:actionData>
  </iact:action>
  <iact:action type="add" startTime="44439">
    <iact:property name="dataType"/>
    <iact:actionData xml:id="d9">
      <inkml:trace xmlns:inkml="http://www.w3.org/2003/InkML" xml:id="stk9" contextRef="#ctx0" brushRef="#br0">17147 12157 0,'27'0'79,"-1"0"-66,26 0-5,27 0 8,26 0 1,0-26-16,53 26 15,-27 0 1,-26 0-1,-52 0 2,-27 0-3,27 0 1,-1 0 1,1 0 0,25 0-1,-25 0 2,-1 0-2,-25 26 1</inkml:trace>
    </iact:actionData>
  </iact:action>
  <iact:action type="add" startTime="50096">
    <iact:property name="dataType"/>
    <iact:actionData xml:id="d10">
      <inkml:trace xmlns:inkml="http://www.w3.org/2003/InkML" xml:id="stk10" contextRef="#ctx0" brushRef="#br0">22163 12708 0,'26'0'192,"1"0"-183,25 0-3,-26 0 2,53 0 8,26 0 1,26 0 2,-52 0-5,0 0 3,0 0 1,0 27-3,26-27 2,52 0 1,-78 0-3,52 0 1,-52 0 2,-26 0-2,-27 0 0,0 0 4,27 0-5,52 26 1,0 0 3,26 0-4,0 1 1,-26-27 2,-78 0-3,25 0 2,1 0 1,-27 0-2,79 26 0,26-26 3,27 0-4,-53 0 1,-26 0 3,-27 0-5,-26 0 3,53 0 0,26 0-1,-26 0 1,0 0 0,-27 0-1,-25 0 0,-1 0 1,0 0 0,27 0-1,-27 0 1,0 0 0,27 0 0,-1 0 0,53 0-1,-79 0 1,1 0-17,-1 0 16,0 0 1,27 0 0,-1-26 0,53 26-1,-78 0 1,25 0 1,-26-27-3,27 27 2,-27 0 0,0 0 0,1 0-1,-1 0 0,26 0 1,-25 0 0,-1 0 0,0 0 16,0 0-16,53 0-1,-53 0 1,1 0-16,25 0 15,-26 0 17</inkml:trace>
    </iact:actionData>
  </iact:action>
  <iact:action type="add" startTime="55021">
    <iact:property name="dataType"/>
    <iact:actionData xml:id="d11">
      <inkml:trace xmlns:inkml="http://www.w3.org/2003/InkML" xml:id="stk11" contextRef="#ctx0" brushRef="#br0">20377 14415 0,'0'0'1,"105"0"7,-26 0-1,52 0 0,-52 0 3,0 0 2,79 0 5,-106 0-2,1 0 2,78 0-1,-52 0 1,52 0 0,0 0 0,53 0-1,-79 0 1,0 0 0,-26 0-1,0 0 1,0 0-1,52 0 1,-26 0 0,-53 0-1,1 0 1,-1 0 0,80 0-1,-1 0 1,-26 0 0,0 0 0,0 0-1,-26 0 0,52-26 2,27 26-2,-53 0 1,79 0-1,-27 0 1,1 0 0,-79 0 0,-27-26-1,1 26 0,104 0 2,-26 0-2,27 0 1,0 0 0,78-27-1,-157 27 1,-27 0-1,27 0 1,-26 0 0,78 0 0,105 0-1,-105 0 1,-52 0 0,0 0-1,-53 0 1,27 0-1,-27 0 1,53 0 0,-27 0-1,53 0 1,27 0 0,-27 0 0,0-26-1,-79 26 1,0 0-1,53 0 1,26-26 0,0 26 0,26-26-1,-78 26 1,-27-27 0,27 27-1,26 0 1,-27 0 0,27-26-1,-53 26 45,0 0-46,27 0-7,-27 0 9,0-26-1,27 26 1,-27 0 0,0 0-16,27 0 15,-27 0 1,0 0-1,1 0 1,-1 0 33</inkml:trace>
    </iact:actionData>
  </iact:action>
  <iact:action type="add" startTime="59317">
    <iact:property name="dataType"/>
    <iact:actionData xml:id="d12">
      <inkml:trace xmlns:inkml="http://www.w3.org/2003/InkML" xml:id="stk12" contextRef="#ctx0" brushRef="#br0">19432 15886 0,'26'0'18,"1"0"0,-1-27-3,53 27 2,-53 0 0,210 0-1,-78 0-14,-27 0 14,53 0 0,131 27 0,26-27 2,-78 0-1,-27 0-2,-104 0 2,25 0-1,-78 0 2,52 26-2,27-26 1,104 26-1,-104-26 1,-1 0 0,1 0-1,-27 0 1,-26 0 0,-26 0-1,26 0 1,27 26 0,-1-26 0,-52 0-1,-27 0 1,1 0 0,25 0-1,80 0 1,0 0 0,-80 0-1,27 0 2,27 0-2,-1 0 0,-26 0 2,-79 0-2,-26-26 0,26 26 1</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10755">
    <iact:property name="dataType"/>
    <iact:actionData xml:id="d0">
      <inkml:trace xmlns:inkml="http://www.w3.org/2003/InkML" xml:id="stk0" contextRef="#ctx0" brushRef="#br0">18828 4437 0,'26'0'131,"1"0"-123,-1 0 4,79 0 6,-26 0-1,-27 0-1,1 0 26,-27 0-34,0 0 9,79 0 1,-52 0-1,-27 0-1,0 0 1,1 0-1,51 0 0,-25 0 1,-27 0 0,0 0 15,1 0-27,-1 0 9,26 0 2,1 0 0,-1 0 1,-25 0-2,-1 0 2,53-26 0,-27 26-1,53 0 1,-52 0-1,26 0 1,-53 0 0,53 0 1,-27 0-2,1 0 1,78 0-1,-105 0 17,27 0-15,-27 0-3,27 0-13,-1 0 14,1 0 1,-27 0-1,0 0 0,0 0 2,1 0 14,-1 0-15,0 0-12,0 0 9,27 0 1,26 0 2,-27 0 0,-26 0 15,1 0 2,-1 0-18,0 0 1,1 0 0,-1 0 0</inkml:trace>
    </iact:actionData>
  </iact:action>
  <iact:action type="add" startTime="15860">
    <iact:property name="dataType"/>
    <iact:actionData xml:id="d1">
      <inkml:trace xmlns:inkml="http://www.w3.org/2003/InkML" xml:id="stk1" contextRef="#ctx0" brushRef="#br0">20036 5803 0,'26'0'228,"106"0"-221,-54 0 0,1 0 2,0 0 8,26 0 0,158 0-1,-106 0 1,-26 0 0,27 0-1,-27 0 2,-26 0-2,-52 0 1,26 0 0,-27 0-1,106 0 1,-53 0 0,26 0-1,-105 0-15,27 0 15,104 0 1,-104 0-1,-27 0 1,27 0 0,25 0-1,27 0 1,27-26-1,25 26 1,-52 0-1,0 0 1,0 0 0,0 0 0,53 0 0,-53 0-1,-26 0 1,0 0-1,26 0 1,78 0 0,-77 0-1,-1 0 1,-53 0 0,-26 0 0,1 0-1,78 0 1,52 0 0,-104 0-1,25 0 1,-51 0 0,25 0-1,27 0 1,157 0 0,1 0-1,78 0 1,-184 0 0,-52-27-1,-79 1 1,52 26 1,1 0-2,26 0 1,-53 0-1,0 0 17,1 0 17,-1 0-33,0 0 0,27 0-1,-27 0 1,0 0-1,0 0 1,1 0 0,-1 0-16,26 0 15,-25 0 0,-1 0 1,0 0 16,0 0-16,79 0 0,-52 0-1,-27 0 18</inkml:trace>
    </iact:actionData>
  </iact:action>
  <iact:action type="add" startTime="37108">
    <iact:property name="dataType"/>
    <iact:actionData xml:id="d2">
      <inkml:trace xmlns:inkml="http://www.w3.org/2003/InkML" xml:id="stk2" contextRef="#ctx0" brushRef="#br0">19458 7405 0,'0'26'111,"27"26"-78,-1-52-14,26 0-9,-25 0 1,25 27 0,-26-27 0,1 0 6,51 0-16,1 26 15,26-26 0,-26 0 1,26 26 0,-26-26-1,-53 0 1,0 0 0,53 0-1,0 0 1,26 0 0,-53 0-1,53 0 1,-52 0-1,0 0 1,-1 0 1,1 0-2,-27 0 0,0 0 2,27-26-2,-27 26 1,0-26 1,0 26-2,1 0 0,-1 0 1,26 0-1,1-53 1,-1 53 0,-25-26-1,-1 26 1,0 0 2,1 0-4,-1 0 2,0 0-2,27 0 2,-27 0 1</inkml:trace>
    </iact:actionData>
  </iact:action>
  <iact:action type="add" startTime="40424">
    <iact:property name="dataType"/>
    <iact:actionData xml:id="d3">
      <inkml:trace xmlns:inkml="http://www.w3.org/2003/InkML" xml:id="stk3" contextRef="#ctx0" brushRef="#br0">19012 8140 0,'26'26'15,"27"-26"5,-1 0-12,-26 0 9,27 0 0,52 0-1,-79 0-14,53 0 14,-53 0 0,79 0 0,-26 0 1,-26 0 0,25 0-1,1 0 1,0 0-1,-27-26 1,1 26 0,26 0 0,-27 0-1,27 0 1,52 0 0,-78 0 0,-27-27-1,0 27 2,27 0-2,-27 0 1,79 0 1,-79-26-3,1 26 2,-1 0 2,0 0-5,1 0 2,-1 0 2,0 0-2,27 0 1,-27 0 1,0 0-3,0 0 2,1 0 0,-1 0 15,0 0-16</inkml:trace>
    </iact:actionData>
  </iact:action>
  <iact:action type="add" startTime="46913">
    <iact:property name="dataType"/>
    <iact:actionData xml:id="d4">
      <inkml:trace xmlns:inkml="http://www.w3.org/2003/InkML" xml:id="stk4" contextRef="#ctx0" brushRef="#br0">21690 8192 0,'79'0'180,"-53"0"-168,27-26-3,-1 26 2,27 0 6,0 0-1,26 0 1,0 0-1,-26 0 0,-27 0 1,1 0 0,-1 0-1,-25 0 2,-1 0-16,0 0 29,0 0-16,1 0 2,-1 0-1,0 0 1,0 0 0,1 0 0,78 0 0,-26 0-1,26 0 1,-27 0 0,27 0-1,-78 0 1,-1 0 0,0 0-1,0 0 1,27 0 0,-27 0 0,1 0-16,-1 0 15,0 0 1,27 0-1,-27 0 1,0 0-1,0 0 2,1 0-2,-1 0 1,0 0 1,27 0-3,-27 0 2,0 0 1,0 0-3,1 0 2,-1 0 0,26 0 37,-25 0-25,-1 0 3,0 0-15,0 0 0,1 0-1,-1 0 1,0 0 12,1 0 9,-1 0-21,0 0 26,0 0-10,1 0-1,-1 0-1,0 0-4,0 0-9,1 0 14,-1 0-14,0 0-2,27 0 0,-27 0 2,0 0-2,0 0 0,-26-26 47,27 26-55,-1 0 5,-26-27 3,26 27 124</inkml:trace>
    </iact:actionData>
  </iact:action>
  <iact:action type="add" startTime="60343">
    <iact:property name="dataType"/>
    <iact:actionData xml:id="d5">
      <inkml:trace xmlns:inkml="http://www.w3.org/2003/InkML" xml:id="stk5" contextRef="#ctx0" brushRef="#br0">11528 10267 0,'26'0'33,"0"0"-17,1 0 64,-27 26-72,26 0-2,-26 0 11,26-26-16,0 53 15,27-53 0,-27 0 1,27 52-1,78 1 1,-52-27 0,0 27-1,-53-27 1,0-26 0,0 0 0,1 26 0,-1 0-1,26 1 0,-25 25 1,-1-52 33,0 0-17,-26 26 0,26-26-16,-26 27-16,27-27 15</inkml:trace>
    </iact:actionData>
  </iact:action>
  <iact:action type="add" startTime="61351">
    <iact:property name="dataType"/>
    <iact:actionData xml:id="d6">
      <inkml:trace xmlns:inkml="http://www.w3.org/2003/InkML" xml:id="stk6" contextRef="#ctx0" brushRef="#br0">12710 10424 0,'0'53'65,"0"-27"-57,0 26 0,0 1 14,0-1-6,-27 53 1,1-52 0,0 26-1,0-53 1,-27 26 0,-26-25 0,53-1-16,26 0 83,0 1-75,0-1 30,-26 0-23,-1 0 1,1-26 33,0 0-33,0 0-6,-1 0 11,1 0-5</inkml:trace>
    </iact:actionData>
  </iact:action>
  <iact:action type="add" startTime="62203">
    <iact:property name="dataType"/>
    <iact:actionData xml:id="d7">
      <inkml:trace xmlns:inkml="http://www.w3.org/2003/InkML" xml:id="stk7" contextRef="#ctx0" brushRef="#br0">12683 10372 0,'27'0'33,"-1"0"-2,0 0-20,0 0-1,27 52-7,-27-26 11,27 79 3,-27-26-1,0 79 2,53-1-3,-53-78 2,0-26 0,-26-27-1,27-26 1,-27 26 1,26 53-3,-26 0 2,0-53 0,0 0 1,0 0 14,0 1 1,0-1-16,0 0-1,0 27 1,0-27 1,-26-26 90,-1 0-101,1 0 1,-26 0 18,25-26-10,1 26 2,0 0-1,0-27-1,-1 27 0,1 0-13,0-26 12,-27 0 1,27 26 37,0-26-39,0 26 4,-1-27-3,1 27-12,0 0 16,26-26-5,-53 0 1,27 26 1,0 0 17,-27 0 1,27-53-27,0 53 18,-1 0-18,1 0 6,26-26 2,-26 26 102,0-26-100,26 0 14</inkml:trace>
    </iact:actionData>
  </iact:action>
  <iact:action type="add" startTime="67697">
    <iact:property name="dataType"/>
    <iact:actionData xml:id="d8">
      <inkml:trace xmlns:inkml="http://www.w3.org/2003/InkML" xml:id="stk8" contextRef="#ctx0" brushRef="#br0">19380 12026 0,'0'0'1,"26"0"16,0 0-6,-26 26-9,26-26 13,27 0 1,131 0 1,-53 0-1,26 0 1,-25 0 0,25 0 0,-52 0-1,27 0 1,-54 0 0,54 0-1,-80 0 1,1 0 0,26 0-1,-1 0 1,1 0 0,-26 0-1,-27 0 2,53 0-2,-27 0 0,1 0 2,-1 0-2,-25 0 0,-1 0 1,0 0 1,-26-26 38,26 26-38,1-27-4,-1 1 3,0 26-6,0-26 7,79 26-2,0-26 0,-52 26 1,26-27-1,-27 1 1,-26 26 0,1 0-1,-1 0 1,27 0 0,-27 0-1,53-52 1,26 25 0,-53 1-1,1-26 1,-27 25 0,0 1-1,-26-26 249,0 25-257,0-25 2,0-1-4,0 1 5,0 26 6,0-106 0,0 54-1,0-1 1,-26 53 0,26-1 0,0 1-1,-26-27 1,26 27 0,-53 0-1,53 0-15,-52-27 16,-53-26-1,52 1 0,-52-1 2,26 26-2,0 27 0,-26-26 1,0 25 0,-26 1-1,26 0 1,-26 0 0,-132-27 0,132 53 0,-27 0-1,53 0 1,-52 0 0,52 0-1,-53 0 1,53 0-1,-53 0 1,80 0-1,-1 0 1,0 0 0,0 0-1,-78 0 2,-80 26-2,54 27 1,25-1-1,27-25 1,78-27 0,53 26 0,0 0 45,0 27-46,0-1-8,0-26 6,0 1 2,-26 78-14,26-27 14,0 1 1,0 0 1,0 0-3,0 0 2,0-27 0,0 1-1,0-27 2,26 0-4,1 27 3,-1 25 0,26 27-1,1-26 1,-27 0 0,0-53 0,27 79-1,-27-79 1,0 1-1,1-27 1,-1 26 0,0-26-1,53 26 1,26 0 0,-52 27 0,25 0-1,-25-27 1,26 0 0,-27 0-1,27-26 1,-27 27 1,106-27-3,-106 0 2,106 0 0,0 0 0,-53 0-1,52-27 2,-78 27-3,-53 0 19,0 0-29</inkml:trace>
    </iact:actionData>
  </iact:action>
  <iact:action type="add" startTime="75533">
    <iact:property name="dataType"/>
    <iact:actionData xml:id="d9">
      <inkml:trace xmlns:inkml="http://www.w3.org/2003/InkML" xml:id="stk9" contextRef="#ctx0" brushRef="#br0">21690 12525 0,'53'0'99,"-27"0"-91,27 0 1,-1 26 0,1-26-1,-1 0 9,1 0-15,26 0 13,78 0 2,-26 0-1,-52 0 1,26 0 0,-26 0-1,-27 26 1,54 0 0,-1 1-1,0-27 0,52 0 1,-78 0 0,52 0 0,-26 26 0,-26-26-1,52 0 1,-52 0 0,79 0-1,-53 0 1,26-26 28,237 26-40,-237 0 12,-52 0 0,-27 0-1,-25 0 1,25 0-1,53 0 1,26 0 0,1 0 0,-1 0-1,-52 0 1,0 0-1,-1 0 1,54 0 0,25 0 0,132-27 0,-210 27-1,-27-26 1,-25 26 33,51 0-34,1 0 1,-26 0 0,25-26-1,-51 26 1,25 0 0,1 0-16,52 0 15,-53 0 1,1 0-1,-27 0 0,0 0 2,1 0-2,-1 0 0,53 0 1,-53 0 3,0 0 10,0 0-13,53 0 0,-79-26 0,26 26-1,-26-27 66</inkml:trace>
    </iact:actionData>
  </iact:action>
  <iact:action type="add" startTime="77922">
    <iact:property name="dataType"/>
    <iact:actionData xml:id="d10">
      <inkml:trace xmlns:inkml="http://www.w3.org/2003/InkML" xml:id="stk10" contextRef="#ctx0" brushRef="#br0">19169 13181 0,'27'26'49,"25"-26"-33,1 0-1,78 0 1,79 0 1,0 0 0,-105 0 0,79 0-1,-53 0 1,53 0 0,0 0-1,0 0 1,-53 0 0,-26 0-1,-52 0 1,52 0 0,-53 0-1,1 0 1,-27 0 0,0 0 16,1 0 9</inkml:trace>
    </iact:actionData>
  </iact:action>
  <iact:action type="add" startTime="85036">
    <iact:property name="dataType"/>
    <iact:actionData xml:id="d11">
      <inkml:trace xmlns:inkml="http://www.w3.org/2003/InkML" xml:id="stk11" contextRef="#ctx0" brushRef="#br0">26233 15623 0,'53'0'14,"-27"0"-5,0 0 7,106-53 1,25 27 0,-78 0-1,0 26 1,-27 0-1,27 0 1,-26 0 0,25 0 0,80 0-1,-106-26 1,1-1 0,-1 27-1,54-26 1,-54 26 0,1-26-1,-27 26 1,0 0 0,0 0-1,-26-26 1,53 26 0,-27 0 16,0 0-16,1 0-1</inkml:trace>
    </iact:actionData>
  </iact:action>
  <iact:action type="add" startTime="86623">
    <iact:property name="dataType"/>
    <iact:actionData xml:id="d12">
      <inkml:trace xmlns:inkml="http://www.w3.org/2003/InkML" xml:id="stk12" contextRef="#ctx0" brushRef="#br0">19301 16279 0,'26'0'10,"27"0"17,-1 0-10,79 0-1,-26 0-15,79 0 16,0 0-1,-26-26 0,-53 26 1,-27-26 0,1 26-1,0 0 1,-27 0 0,80 0 0,-53 0-1,-1 0 1,27 0-1,-52 0-15,52 0 16,0 0-1,-26 0 1,0 0-1,-27 0 1,27 0 0,0 26-1,-53-26 1,26 0 0,1 0 0,-1 0-1,-25 0-15,25 0 15,53 0 1,-52 0-1,-1 26 1,1-26-1,-27 0 1,27 0 0,25 0 0,-51 0-1,-27-26 1,26 26 17</inkml:trace>
    </iact:actionData>
  </iact:action>
  <iact:action type="add" startTime="87968">
    <iact:property name="dataType"/>
    <iact:actionData xml:id="d13">
      <inkml:trace xmlns:inkml="http://www.w3.org/2003/InkML" xml:id="stk13" contextRef="#ctx0" brushRef="#br0">23791 16201 0,'26'0'7,"1"0"17,-1 0 27,26 0-36,-25 0-9,51 0 3,106 0 6,184 0 2,-79 0 1,105 0-3,-184 0 2,0 0 1,-158 0-2,-25 26 17,-1-26-17,0 0 0,158 0 2,26 0-17,-26 0 15,-79 0 0,-26 0 2,-1 0-2,-51 0 0,51 0 2,54 0-2,-1 0 0,-26 0 3,-26 0-5,-53 0 3,79 0 0,-79 0-1</inkml:trace>
    </iact:actionData>
  </iact:action>
  <iact:action type="add" startTime="89716">
    <iact:property name="dataType"/>
    <iact:actionData xml:id="d14">
      <inkml:trace xmlns:inkml="http://www.w3.org/2003/InkML" xml:id="stk14" contextRef="#ctx0" brushRef="#br0">18828 17146 0,'0'0'1,"26"0"7,27 0-2,-27 0 10,79 0 0,0 0 1,0 0-1,27 0 1,51 0 0,-78 0-1,-52 0 1,26 0 0,-27 0-1,1 0 1,-1 0 0,106 0 0,-79 0-1,-1 0 1,-25 0-1,26 0 1,-53 0 0,0 0 0,53 0 0,-53 0 1,53 0-3,-27 0 2,-25 0 0,-1 0-1,0 0 0,1 0 2,-1 0 31,26 0-32,-25 0 12</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3600" units="cm"/>
          <inkml:channel name="Y" type="integer" max="1080" units="cm"/>
          <inkml:channel name="T" type="integer" max="2.14748E9" units="dev"/>
        </inkml:traceFormat>
        <inkml:channelProperties>
          <inkml:channelProperty channel="X" name="resolution" value="94.24084" units="1/cm"/>
          <inkml:channelProperty channel="Y" name="resolution" value="50.23256" units="1/cm"/>
          <inkml:channelProperty channel="T" name="resolution" value="1" units="1/dev"/>
        </inkml:channelProperties>
      </inkml:inkSource>
      <inkml:timestamp xml:id="ts0" timeString="2017-11-18T03:28:38.420"/>
    </inkml:context>
    <inkml:brush xml:id="br0">
      <inkml:brushProperty name="width" value="0.05292" units="cm"/>
      <inkml:brushProperty name="height" value="0.05292" units="cm"/>
      <inkml:brushProperty name="color" value="#FFC000"/>
    </inkml:brush>
  </inkml:definitions>
  <iact:action type="add" startTime="2596">
    <iact:property name="dataType"/>
    <iact:actionData xml:id="d0">
      <inkml:trace xmlns:inkml="http://www.w3.org/2003/InkML" xml:id="stk0" contextRef="#ctx0" brushRef="#br0">2652 3387 0,'26'0'98,"27"0"-90,26 26-3,104 27 13,-25-27-2,105 27 1,-53-1 0,79 53-1,-53-52 2,105-27 0,-236-26-4,0 0 2,0 0-16,27 0 16,157 0 1,-53 0 0,0 0-1,1 26 1,51-26 0,-78 27 0,1-27-1,-28 26 2,106 0-3,-157-26-14,-27 0 15,236 0 2,105 0-2,-236 0 0,-26-26 1,0 26 0,79 0-1,26 0 1,26-26-1,-53-1 1,-25 1 0,-80 26 0,27 0 0,-26 0-1,183 0 1,-184-26 0,-25 26 0,78 0-1,0 0 1,52-26-1,1 26 1,105 0 0,-106 0 1,158 0-3,-314 0 2,182 0-1,-51 0 1,235 0-1,-209 0 1,26 0 0,-132 0-1,-25-27 1,-54 27 0,28-52 0,-28 52 0,27 0 0,27 0-1,-80 0-14,79 0 13,-26 0 2,53 0-1,105 26 3,-80-26-4,-25 0 1,-79 0 1,26 0 0,0 0-1,26 0 1,-52 0 0,26 0-1,-26 0 1,-27 0 0</inkml:trace>
    </iact:actionData>
  </iact:action>
  <iact:action type="add" startTime="15885">
    <iact:property name="dataType"/>
    <iact:actionData xml:id="d1">
      <inkml:trace xmlns:inkml="http://www.w3.org/2003/InkML" xml:id="stk1" contextRef="#ctx0" brushRef="#br0">12184 5672 0,'27'0'66,"51"26"-56,-25-26-2,-1 0-5,1 0 11,78 0 2,-52 0 1,26 0 0,-52 0 0,78 0-1,53 0 1,-27-26-1,-52-1 1,0 27 0,-26 0-1,0 0 1,0 0 0,-1 0 0,1 0 1,-53 0-17,1 0 13,-1 0 3,0 0 0,27 0-1,52 0 1,26 0 1,0 0-3,27 0 2,-27 0 0,-52 0-1,-26-26 1,-27 26 0,0 0-16,27 0 15,-1 0 0,1-26 1,25 26-1,54 0 1,-53-26 0,26 26-1,-27-27 1,1 27-1,-26 0 1,52 0 0,0 0-1,157 0 1,-130-26 0,-1 0-1,-79 26 1,1 0 17,-1 0-18,1 0 1,26 0-1,-27 0 1,-25 0 0,-1 0-1,0 0 1,79 0 0,0 0-1,-26 0 1,0 0 0,-53 0 0,0 0 16</inkml:trace>
    </iact:actionData>
  </iact:action>
  <iact:action type="add" startTime="24963">
    <iact:property name="dataType"/>
    <iact:actionData xml:id="d2">
      <inkml:trace xmlns:inkml="http://www.w3.org/2003/InkML" xml:id="stk2" contextRef="#ctx0" brushRef="#br0">13077 7063 0,'26'0'68,"1"0"-60,104 0 0,-26 0 6,0 0 2,184 0-14,-105-26 14,26 26 0,-131 0 1,-27 0 0,-26 0 1,27 0-3,26 0 2,26 0 0,26 0-1,-52 0 0,0 0 1,-1 0-1,-25 0 1,-1 0 0,53 0 0,0 0-1,1 0 1,-54 0 0,-26 0-1,53 0 1,-26 0-1,25 0 1,-25 0 0,78 0-1,-52 0 1,0 0 0,-27-26 0,1 26-1,78 0 1,0 0 0,-26 0-1,-26 0 1,-53 0 0,1-27 0,25 27 0,53 0-1,-26 0 1,0 0 0,-53 0 0,0 0-1,1 0 34,-1 0-12,0 0-26,0 0 5,1 0-1,51 0-15,1 0 15,-26 0 1,-1 0-1,53 0 1,27 0 0,-1 27 0,-52-27-1,-27 0 1</inkml:trace>
    </iact:actionData>
  </iact:action>
  <iact:action type="add" startTime="30718">
    <iact:property name="dataType"/>
    <iact:actionData xml:id="d3">
      <inkml:trace xmlns:inkml="http://www.w3.org/2003/InkML" xml:id="stk3" contextRef="#ctx0" brushRef="#br0">17778 7877 0,'52'0'19,"-26"0"-16,1 0 7,78 0 7,0-26 0,-26 26-1,-1-26 1,-51 26-1,-1-27 1,0 27-1,53 0 1,78 0-1,1-26 1,-79 26 0,0-26 0,-27 26-1,79 0 1,-52-26 0,0 26-1,-53 0 1,0-27 0</inkml:trace>
    </iact:actionData>
  </iact:action>
  <iact:action type="add" startTime="32897">
    <iact:property name="dataType"/>
    <iact:actionData xml:id="d4">
      <inkml:trace xmlns:inkml="http://www.w3.org/2003/InkML" xml:id="stk4" contextRef="#ctx0" brushRef="#br0">2573 8586 0,'53'0'51,"-27"0"-42,53 0 0,26 0-3,0 0 7,-26 0 6,105 0-4,-27 0-14,-26 0 15,1 26 3,-54-26-5,27 0 2,27 0 1,25 0-1,-78 0 1,0 27 1,105-1-3,-79 0 2,0-26 1,-26 0-2,-1 0 0,1 0 2,26 0-2,-52 0 0,25 0 2,1 0-2,-52 0 1,25 0 0,-26 0-1,27 0 0,-27 0 2,53 0-2,0 0 0,-27 0 2,-26 0-2,1 0 0,51 0 1,1 0 0,-53 0-1,1 0 17</inkml:trace>
    </iact:actionData>
  </iact:action>
  <iact:action type="add" startTime="48097">
    <iact:property name="dataType"/>
    <iact:actionData xml:id="d5">
      <inkml:trace xmlns:inkml="http://www.w3.org/2003/InkML" xml:id="stk5" contextRef="#ctx0" brushRef="#br0">5724 11212 0,'27'0'73,"-1"26"-67,53-26 0,0 0 11,-1 0-1,80 53 1,-53-53 0,-26 0 0,-1-27 0,28 27-15,-28 0 12,27 0 3,27 0 0,25 0 0,-78 0-1,0 0 0,0-26 1,-53 26 0,79 0-1,-26 0 1,78 0 0,-78 0-1,-27-26 1,27 26 0,-26 0-1,52 0 1,0 0 0,0 0-1,0 0 1,26 0 0,-26 0 0,53-26-1,-79 26 1,-27 0 0,27 0-1,52 0 1,0 0 0,53 0 0,-131 0-1,-27 0 2,0 0 14,1 0 1,-1 0-16,26 0-4,-25 0 7,-1 0-3,26 0 0,1 0-1,-27 0 9,27 0 0,-1 0-8,27 0 0,0 0 0,-27-27-1,27 27 2,-53-26-2,1 26 0</inkml:trace>
    </iact:actionData>
  </iact:action>
  <iact:action type="add" startTime="52171">
    <iact:property name="dataType"/>
    <iact:actionData xml:id="d6">
      <inkml:trace xmlns:inkml="http://www.w3.org/2003/InkML" xml:id="stk6" contextRef="#ctx0" brushRef="#br0">12998 11159 0,'53'0'80,"-27"0"-64,0 0 3,1 0-2,-1 0-1,53 0 1,-27 0 0,27 0-16,-53 0 15,79 0 1,27 0-1,-27 0 0,78-26 2,-51 26-2,-1-26 0,-26 26 1,-79 0 0,27 0-1,-1 0 1,80 0 0,-1 0-1,79 0 1,-157-26 0,-1 26 0,-26 0 0,27 0-1,-1 0 1,27 0-1,0 0 1,-26 0 0,-27 0-1,26 0 1,53 0 0,0 0-1,53 0 1,-106 0 0,1 0 0,-27 0-1,0 0 1,158 0 0,53 0-1,-54 0 1,-104 0 0,-52 0-1,-1 0 18,0 0-18,27 0 1,-1 0 0,27 0-1,26 0 1,-79 0 16,27 0-16,-1 0 0,53 0 0,-52 0-1,-1 0 1,27 0 0,26 0-1,-26 26 1,-27-26-1,-25 0 1,-1 0 0,0 0-1,0 0 1,1 0-1,25 0 2,-26 0-17,53 0 14,-26 0 2,-27 0 0,0 0-1,1 0 1,-1 0 0,105 0-1,-78 0 1,-1 0 0,-26 0 0,1 0 0,25 0 0,79 0-1,-25 0 1,-28 0 0,-51 0-1,-1 0 17,0 0 0</inkml:trace>
    </iact:actionData>
  </iact:action>
  <iact:action type="add" startTime="56516">
    <iact:property name="dataType"/>
    <iact:actionData xml:id="d7">
      <inkml:trace xmlns:inkml="http://www.w3.org/2003/InkML" xml:id="stk7" contextRef="#ctx0" brushRef="#br0">9086 11999 0,'26'0'35,"0"0"-25,0 0-7,1 27 9,78-27 2,-53 0 3,80 0-1,78 0-14,0 0 14,0 0 0,26 0 1,27 0 0,-211 0-1,158 0 0,-78 0 1,-27 0 0,-27 0 0,-25 0-1,0 0 1,-27 0-1,0 0 1,0 0 0,53 0 0,79 0-1,-53 0 1,-27 0 0,-51 0-1,-1 0 1,79 0 0,-26 0-1,-27 0 1,-25 0 0,-1 0 0</inkml:trace>
    </iact:actionData>
  </iact:action>
  <iact:action type="add" startTime="59953">
    <iact:property name="dataType"/>
    <iact:actionData xml:id="d8">
      <inkml:trace xmlns:inkml="http://www.w3.org/2003/InkML" xml:id="stk8" contextRef="#ctx0" brushRef="#br0">4805 12735 0,'27'0'11,"25"0"44,1 0-48,25 0 10,1 0-1,79 0 1,26 0 0,-106 0 0,27-27-1,-26 27 1,131 0 0,27 0-1,-1 0 1,-26 0 0,-52 0-1,-80 0 1,-51 0 0,-1 0 0,0 0 16,0 0-16,1 0-1,104 0 1,27 0 0,-53 0-16,0 0 14,0 0 2,26 0 0,-52 0-1,52 27 1,-26-27 2,53 0-3,-53 0 1,-53 0-1,53 0 0,-26 0 1,-26 0 0,25 0-1,54 0 1,-1 0-1,-52 0 1,-1 0 0,-25 0-1,-27 0 1,0 0 0,1 0-1,25 0 3</inkml:trace>
    </iact:actionData>
  </iact:action>
  <iact:action type="add" startTime="62861">
    <iact:property name="dataType"/>
    <iact:actionData xml:id="d9">
      <inkml:trace xmlns:inkml="http://www.w3.org/2003/InkML" xml:id="stk9" contextRef="#ctx0" brushRef="#br0">13786 12656 0,'26'0'115,"79"0"-110,1 0 6,51 0-4,-52 0 6,-26 0-12,52 0 15,-78 0 2,-1 0-2,-25 0 1,25 0 0,-26 0-1,1 0 17,-1 0-17,0 0 1,27 0 0,52 0-1,-27 0 1,-51 0 1,51 0-2,27 0 0,79 0 1,-52 0 0,25 0-12,-104 0 6,-27 0 23,0 0 75,-26 26 3,26-26-102</inkml:trace>
    </iact:actionData>
  </iact:action>
  <iact:action type="add" startTime="64238">
    <iact:property name="dataType"/>
    <iact:actionData xml:id="d10">
      <inkml:trace xmlns:inkml="http://www.w3.org/2003/InkML" xml:id="stk10" contextRef="#ctx0" brushRef="#br0">17226 12630 0,'26'0'35,"1"0"-10,-1 0-9,0 0 0,53 26 1,26-26 0,105 26-1,-52-26 1,26 0 0,-79 0-1,26 0 1,53 0 0,26 0-1,-105 0 2,-79 0-2,0 0-13</inkml:trace>
    </iact:actionData>
  </iact:action>
  <iact:action type="add" startTime="66257">
    <iact:property name="dataType"/>
    <iact:actionData xml:id="d11">
      <inkml:trace xmlns:inkml="http://www.w3.org/2003/InkML" xml:id="stk11" contextRef="#ctx0" brushRef="#br0">2915 13601 0,'52'-26'8,"-26"26"0,1-26 2,25 26 6,1 0 2,104 0-2,1 0 0,52 0 2,-26 0-2,0-27 1,-79 27 0,-53 0-1,79 0 0,-26-26 1,-52 26-1,0 0 1,-27 0 0,53 0 0,-27 0 0,79 0-1,-52 0 1,-53 0 0</inkml:trace>
    </iact:actionData>
  </iact:action>
  <iact:action type="add" startTime="67443">
    <iact:property name="dataType"/>
    <iact:actionData xml:id="d12">
      <inkml:trace xmlns:inkml="http://www.w3.org/2003/InkML" xml:id="stk12" contextRef="#ctx0" brushRef="#br0">8062 13312 0,'26'0'38,"-26"27"6,-26-1-32</inkml:trace>
    </iact:actionData>
  </iact:action>
  <iact:action type="add" startTime="67902">
    <iact:property name="dataType"/>
    <iact:actionData xml:id="d13">
      <inkml:trace xmlns:inkml="http://www.w3.org/2003/InkML" xml:id="stk13" contextRef="#ctx0" brushRef="#br0">8035 13391 0,'27'0'35,"-1"0"-27,53 0 0,-27 0 6,27 0-13,131 0 15,53 0 2,-27 0-3,0 0 2,-78 0 0,-1 0 1,-104 0-3,78 0 2,79 0 0,-52 0-1,78 0 1,-78 0 0,-53 0-1,-26 0 0,52 0 2,26 0-2,27 0 0,-79 0 1,53 0 0,-27 0 0,27 0-1,78 0 1,-52 0 0,-27 0 0,-78 0-1,-53 0 1,1 0 1,-1 0-2,53 0 0,-27 0 2,1 0-3,26 0 2,-1 0 0,-25 0-1,26 26 1,-1-26-1,1 0 1,-26 0 0,52 0 0,26 53-1,27-53 1,-27 0 0,-26 0-1,-53 0-15,1 0 15,26 0 2,-27 0-3,80 0 2,-27 0-1,0 0 1,-53 0 0,-26 0 241</inkml:trace>
    </iact:actionData>
  </iact:action>
  <iact:action type="add" startTime="70223">
    <iact:property name="dataType"/>
    <iact:actionData xml:id="d14">
      <inkml:trace xmlns:inkml="http://www.w3.org/2003/InkML" xml:id="stk14" contextRef="#ctx0" brushRef="#br0">16307 13391 0,'26'26'6,"27"-26"4,-27 0 4,53 0 3,52 0-1,53 0 1,-53 0-1,-26 0 1,27 0-16,104 0 15,-78 0 1,78 0 0,-184 0 0,27-26-1,-53 26 0,53 0 1,-26 0-1,78 0 1,-52-26 0,0 26-1,-53 0 1,53 0 0,-53 0-1,0 0 1,0 0 0,1 0 0,-1 0-1,0 0 1,1 0-1,-1 0 1,0 0 0,0-26-1,1 26 1,-1 0 16,0 0-16,0 0 0</inkml:trace>
    </iact:actionData>
  </iact:action>
  <iact:action type="add" startTime="72163">
    <iact:property name="dataType"/>
    <iact:actionData xml:id="d15">
      <inkml:trace xmlns:inkml="http://www.w3.org/2003/InkML" xml:id="stk15" contextRef="#ctx0" brushRef="#br0">2731 14231 0,'26'0'32,"0"27"3,1-27-30,-1 0 15,0 26-4,53 0 3,236 27 33,630-53-40,-708 0 5,-27 0 0,-79 0-1,79 0 1,-52 0 1,131 0-16,-184 0 12,-27 26 2,80-26 2,-53 0-2,-79 0 63,1 0-69,25 0-6,1 0 2,-27 0 11,26 0 1,1 0-2,-27 0 0</inkml:trace>
    </iact:actionData>
  </iact:action>
  <iact:action type="add" startTime="73444">
    <iact:property name="dataType"/>
    <iact:actionData xml:id="d16">
      <inkml:trace xmlns:inkml="http://www.w3.org/2003/InkML" xml:id="stk16" contextRef="#ctx0" brushRef="#br0">7825 14153 0,'26'0'131,"1"0"-127,-1 0 9,53 0 1,0 0 2,104 0 2,1 0-16,-105 0 12,0 0 2,52-27 1,0 27 0,-52 0-1,52 0 1,1 0 0,25 0-1,-52 0 1,-26 0 0,-53 0-1,1 0 1,-1 0 0,26 0 0,27 0 0,52 27-1,-25-27 1,-28 0 0,1 0 0,0 26-1,52-26 1,-52 26-1,26-26 0,0 0 1,-26 0 0,-53 0-1,0 0 1,27 0 0,52 0 0,52 0 0,-52 0 0,-26 0-1,-52 0 1,-1 0 0,79 0 0,26 0-1,53 0 1,52 0-1,-78 0 1,-79 0 0,-27 0-1,1 0 1,-27 0 0,53 0-1,52 0 2,-105 0-2,1 0 49,-1 0-34,0 0-7,0 0-15,1 0 1,-1 0-5,0 0 17,79 0-4,0 0-2,53 0-15,-106 0 15,-26-26 1,1 26 15,-1 0-15,0 0 0,27 0-16,-1 0 15,1 0 1,-27 0 0,0 0-2,1 0 2,25 0 0,-26 0-1,1 0 1,-1 0 0,0 0 0,27 0-1,25 0 1,1 0 0,0 0 0,-26 0-1,-1 0 1,1 0 0,-27 0 0,26 0-1,-25 0 1,-1 0 0,0 0 0,0 0-1,1 0 1,-1 0 16</inkml:trace>
    </iact:actionData>
  </iact:action>
  <iact:action type="add" startTime="79293">
    <iact:property name="dataType"/>
    <iact:actionData xml:id="d17">
      <inkml:trace xmlns:inkml="http://www.w3.org/2003/InkML" xml:id="stk17" contextRef="#ctx0" brushRef="#br0">10294 14940 0,'26'0'69,"26"0"-52,1 0-1,26 0-15,-27 0 15,1 0 0,-1 0 1,53 0 0,0 0 1,0-26-3,-52 26 2,-27 0 0,0 0 0,1 0 15,25 0-15,-26 0-1,53 0 1,-26 0 0,-1 0-1,27 0 1,-26 0 0,-1 0-1,53 0 2,0 0-17,-79 0 14,27 0 1,52 0 1,0 0 0,-52 0-1,78 0 2,26 0-2,54 0 0,-159 0 1,106 0 0,-106 0 0,53 0 0,26 0-1,-52 0 1,-26 0-1,-1 0 1,1 0-1,26 0 1,-27 0-1,1 0 2,52 0 0,-79 0-3,0 0 2,27 0 0,-1 0-1,1 0 1,78 0 0,-52 0-1,26 0 1,-53 0 1,27 0-3,-53 0 2,1 0-16,51 0 15,27 0 1,-26 0-1,79 0 2,-79 0-3,26 0 2,-53 0 1,1 0-2,-27 0-15,26-26 15,-25 26 2,25 0-4,1 0 3,26 0 2,-53 0-4,26 0 1,-25 0 2,-1 0-2,0 0 0,0 0 3,53 0-4,-26 0 1,-1 0 2,1 0-2,-27 0 1,0 0-1,53-26 1,-27 26 0,1 0 0,-27 0-1,27 0 1,-1 0 15,-25 0-15,25 0 0,53 0 0,-79 0-17,1 0 16,-1 0 1,0 0-1,0 0 1,1 0 0,25 0 0,-26 0 0,1 0 1,-1 0-3,0 0 2,1 0 16,-1 0-17,0 0 18,0 0-18,1 0-9,-1 0 78,0 0-54</inkml:trace>
    </iact:actionData>
  </iact:action>
  <iact:action type="add" startTime="85293">
    <iact:property name="dataType"/>
    <iact:actionData xml:id="d18">
      <inkml:trace xmlns:inkml="http://www.w3.org/2003/InkML" xml:id="stk18" contextRef="#ctx0" brushRef="#br0">9585 15938 0,'26'0'7,"26"0"9,1 0 1,52 0 0,0 0-1,0 0 1,53 0 0,-1 0-1,-26 26 1,-25-26 0,25 0-1,-26 0 1,52 0 0,-52 0-1,0 0 1,53 0 0,-27 0-17,-104 0 17,-1 0-1,0 0 1,53-26 0,-27 0-1,-25 0 1,-1-27 0,0 27 0,-26 0-1,26-27 1,-26 0-1,0 1 1,0 26 0,0-1-1,0-25 1,0 26 0,0-1-1,0 1 1,0 0 0,0-27-1,0-78 1,0 26 0,0-52-1,-26 78 1,0 0 0,0 26 0,-27 1-1,27-1 1,-27 1 0,-25 26-1,-54-27 1,-25 53 0,78 0 0,0 0-1,0 0 1,1 0-1,-1-26 1,-26 0 0,26 26 0,27 0-1,-1 0 1,-26 0 0,27 26 0,-53-26-1,0 52 1,0-25 0,52-1 0,53 0 0,-52 0 0,-27 53 0,52-26-2,-25-1 1,-27 27 1,53 0 0,0 52-1,26-78 1,0-1 0,0-26 10,0 1-4,0-1-7,0 0 1,0 0 1,0 27-2,0-1 0,0 1 1,0 52 0,0-53-16,0-25 15,0-1 1,0 0 1,26-26 31,0 27-33,53 25-15,-27 1 15,54-1 1,-28 1-1,1-27 1,-26 0 0,78 0 0,-52 1-1,26-27 1,-26 0 0,-53 0-1,26 0 0,1 0 1,-27 0 0,27 0-1,-27 0 1,26 0 0</inkml:trace>
    </iact:actionData>
  </iact:action>
  <iact:action type="add" startTime="89015">
    <iact:property name="dataType"/>
    <iact:actionData xml:id="d19">
      <inkml:trace xmlns:inkml="http://www.w3.org/2003/InkML" xml:id="stk19" contextRef="#ctx0" brushRef="#br0">15467 15623 0,'26'0'14,"27"0"2,-1 0-6,27 26 6,105 0 0,-27 1 0,-25-1 2,25-26-2,1 0-11,-53 0 7,26 26 5,158-26-1,-184 0-16,0 0 16,184 0 2,-184 0-2,26 0 1,0 0 0,27 0-1,-53 0 1,-26 0 0,-27 0-1,-25 0 1,-1 0 1,0 0-3,0 0 2,1 0-17,25 0 17,1 0 16,-27 0 0,0 0-16,0 0 0,1 0 33,-1 0-34,0 0-14,1 0 13,-1 0 2,26 0-1,-25 0 1,25 0 0,-26 0 0,1 0 0,-1 0 0,26 0-1,1 0 17,-27 0-16,0 0-1,1-26 2,-27 0 14,0-1 2,26-25-18,-26-27 2,0 27-2,0-1 0,0 1 2,-26-27-2,-27-26 1,-52 26-1,-26-52 0,0 78 1,25 1 0,-51 52 0,26 0-13,78 0 8,1 0 5,-27-26-1,0 26 1,-52-27 0,26 27 0,26-26-17,26 26 17,27 0-17,-79 0 16,53 0 1,-80-26-1,53 26 1,-104 0 0,25 0-1,-78-27 1,52 27 0,26-52-1,1 52 1,26 0 0,-1 0-1,53 0 1,53 0 0,0 0 0,-27 0 0,27 0-1,-53 79 1,-26 0 0,0 26-1,27-27 1,51 1 0,27-53 0,0 1 16,0-1-17,53 0 1,-27 27-1,53-27 1,78 53 0,-25-27-1,-27-26 1,-53 1 0,-26-27 0,1 0 33</inkml:trace>
    </iact:actionData>
  </iact:action>
  <iact:action type="add" startTime="92010">
    <iact:property name="dataType"/>
    <iact:actionData xml:id="d20">
      <inkml:trace xmlns:inkml="http://www.w3.org/2003/InkML" xml:id="stk20" contextRef="#ctx0" brushRef="#br0">3913 16411 0,'0'26'17,"26"0"-5,53-26-10,26 26 13,131 1 2,-131-27-1,105 0 1,0 0 0,-131 0 0,-27 0-1,27 0 1,53 0-1,-27 26 1,26-26 0,-26 0 0,0 0-1,-79 0-15,53 0 15,-53 0 1,27 0-1,-1 0 1,-25 0 0,25 0 0,-26 0 1,27 0 0,-1 0-4,-25 0 2,51-26 1,-25 26 0,-27 0-1,27-27 27,104-25-36,-157 26 10,27-1-1,-1-25 1,-26-27 0,0-26 0,0 26 0,-79-26 1,53 79-3,-27-79 1,53 53 2,-26 25-2,0 1 0,-27 0 1,1-1 0,-1-25 0,-26 26-1,-78-53 1,-53 0-1,52 27 1,-104-1 0,130 27-1,53 26 1,-52-26 0,-26-1-1,25 27 1,27 0 0,27 0-1,25 0 1,27 0 0,-1 0-1,1 0 1,-53 27 0,1-1-1,-1 26 1,-52 1 0,26-1 0,-79 1-1,79-27 1,-27 53 0,54-53-1,25 27 1,53-27 17,0 0-18,-26 27 1,0 52 0,26 0-1,0 0 1,0-26 1,26-53-3,-26 0 2,79 0 0,-1-26-1,80 27 1,78-1 0,-157 0-1,52-26 1,-78 26 0,26 1-1,-53-1 1,26 0 0,53 0-1,-26 1 1,0-27 0,-53 26-1,27-26 1,-27 0 0,53 0-1,-79 26 1,26-26 2</inkml:trace>
    </iact:actionData>
  </iact:action>
  <iact:action type="add" startTime="95519">
    <iact:property name="dataType"/>
    <iact:actionData xml:id="d21">
      <inkml:trace xmlns:inkml="http://www.w3.org/2003/InkML" xml:id="stk21" contextRef="#ctx0" brushRef="#br0">12079 16673 0,'27'0'18,"-1"0"-8,26 0 3,-25 0-11,51 0 14,27 0 0,79 0 3,-79 0-5,79 0 3,79 0-1,183 0 1,-236 0 0,0-26-1,0 26 1,53 0 0,-53 0-1,-26-26 1,-105 26-1,-1 0 1,-25 0 0,78 0-1,-26 0 1,79 0 0,-53 0 0,53 0-1,105 0 1,0 0 0,-53 0 0,-157 0-1,-53-27 1,1 27 19,25 0 112,1 0-139,-1 0-1,-26 0 7,1-26 2,25 26 16,-26 0-31,1 0 14,-1 0 33</inkml:trace>
    </iact:actionData>
  </iact:action>
  <iact:action type="add" startTime="98323">
    <iact:property name="dataType"/>
    <iact:actionData xml:id="d22">
      <inkml:trace xmlns:inkml="http://www.w3.org/2003/InkML" xml:id="stk22" contextRef="#ctx0" brushRef="#br0">15441 15150 0,'-53'0'164,"27"0"-152,-158 0-6,-26 0 1,79 27 10,-53-27-16,52 0 14,-156 26 2,130-26 0,53 0 0,0 0 0,-79 0-1,0 0 0,-26 0 1,26 0 0,-52 26 0,26-26 0,-79 0-1,132 0 1,-1 0 0,-52 0-1,26 0 1,-157 0 0,104 0-1,-25 79 1,78-53 0,0 0-1,79-26 1,-79 0 0,53 0-1,0 27-15,-79-27 15,-53 26 0,53 0 1,-26 0 0,52-26-1,-26 27 1,105-27 0,52 0 0,1 26-1,-53 0 1,-79 0 0,-79 79-1,79-26 1,79-52 0,79-1-1,-53 0 1,-52 0 0,0 27 0,-1-53-1,80 26 1,-1 0-1,-52 1 1,0-1 0,105 0 0,0 0-1,-52 1 241,26-27-244,-27 26 2,1 26-9,-27-25 13,-79 78-5,132-79-13,0 0 17</inkml:trace>
    </iact:actionData>
  </iact:action>
  <iact:action type="add" startTime="100228">
    <iact:property name="dataType"/>
    <iact:actionData xml:id="d23">
      <inkml:trace xmlns:inkml="http://www.w3.org/2003/InkML" xml:id="stk23" contextRef="#ctx0" brushRef="#br0">6250 16463 0,'52'26'117,"1"-26"-115,-1 27 15,80-1-13,-54 0 8,-25-26-11,104 0 15,-25 26 1,25-26-1,1 0 1,26 0 0,52 27 0,27-27-1,-1 0 1,-52 0 0,-26 0 0,52 0 1,-26-27-2,27 27 1,-80-26 0,106 26-1,-27-26 1,132-27 0,-237 53-2,158-26 2,-53 0 0,-78 0-1,-53-1 1,26 27 0,-26 0-1,0-26 0,0 26 1,27-26 0,-54 26-1,54-26 1,-1-1 0,0 1 0,79-26-1,-157-1 1,26 53 0,0-26-1,26 0 1,52-53 0,53 0 0,-131 53-1,0 0 1,0 26-1,-1-27 1,-51 1 0,51 0 0,-51 0-1,25 26 1,1-53 0,-1 27-1,1-53 1,-27 79 0,0-26 17,0 26-18,27-53 1,-27 27-1,-26 0 1,27 26 33,-1 0-33,53-27 0,-27 27-1,-26-26 0,27 0 1,-27 26 0,0 0 0,27 0-1,-1 0 1,-25-26 0,-1 26-1,0 0 1,27 0 0,-1-27 0,27 27-1,-79-26 1,26 26-1,1 0 1,-1 0 0,0 0-16,0 0 15,1 0 56</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E89CA-DA26-4F7A-801E-FC98C6E8DC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CABDB80-EA69-452D-9856-8E2916866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F9F4D1-9183-49F0-9CB1-7AC7483CF0CE}"/>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9C0041A6-A666-4811-B094-83C1539005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27DB28-2F29-4BC3-8AC3-A154E7AE247A}"/>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480408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4D45E-276B-4EF7-8309-0F973DC6B8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8CAEBF-0947-4655-8EA7-9A4F8ED9D69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5D7544-DDDE-4FCA-907F-CBE7000D32AC}"/>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1FA25D92-6C5F-43B6-9B1F-67BCE28949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A3953-3885-4BD2-BFB5-E0D168FF3A56}"/>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1507731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F1CB2C4-BF89-4C39-837B-3B52415356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6ED5BB-77B1-4E95-A004-E2391023F56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3718F-CA34-4F84-97FA-79A698899434}"/>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7266807E-EA3D-4059-B144-B703C8974D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4D799E-E7A9-43EE-9E2B-CB7A4CF21AFE}"/>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318031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9B1AD-276C-4D87-A578-33FDFCC547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C05F64-BF2C-45FB-89C8-3E6A71D3CAD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6558C1-2D63-4BF3-A3DD-E62FA710AE8F}"/>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DE715855-7D28-4D9D-9E64-679B8B7994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6152E7-9DD4-4638-8175-AF483AA1D0AA}"/>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3697681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A1020-8DA1-446A-887B-7AA9C6E291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D9EC730-6AE9-455F-9275-997DC5F6EBD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1BEED4E-773C-41F7-B5F8-E3300A0769BC}"/>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A95A2122-CD34-4FF1-B2B5-53C727282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3604-A3A6-40BB-B2E3-254D582C8AB4}"/>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722700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CC136-B3D5-4C08-8CD2-C8F70126C1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AA18C06-21C0-4FFC-989F-8C132280321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A1E91A-9E74-46B2-BF36-8EAED5D7B14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0906E8-EDF3-45FB-A6DC-53F2007E028C}"/>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6" name="Footer Placeholder 5">
            <a:extLst>
              <a:ext uri="{FF2B5EF4-FFF2-40B4-BE49-F238E27FC236}">
                <a16:creationId xmlns:a16="http://schemas.microsoft.com/office/drawing/2014/main" id="{E74D06D2-2F71-4B9D-B14F-C24FF6B41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10D8AE-84F0-41C1-A421-2CF73836ECAC}"/>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2191228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9F6E-1718-4597-8758-AFD9B1E75F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749D5ED-31ED-4608-92B5-1FFC82CBCB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CA46AD8-AD8E-4890-8CB0-166A0C6B7E2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2367FE-F5DC-403D-8CB8-8486B69547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C461DCC-D643-497F-9A77-AF42B510FDF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C079C01-A263-4EC8-A6EA-35FBADDD5D03}"/>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8" name="Footer Placeholder 7">
            <a:extLst>
              <a:ext uri="{FF2B5EF4-FFF2-40B4-BE49-F238E27FC236}">
                <a16:creationId xmlns:a16="http://schemas.microsoft.com/office/drawing/2014/main" id="{D89B4783-1FBE-46B5-863C-54B8F14CC87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12BA107-CCCC-4DD1-BFED-26B95B8BD44B}"/>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1218183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B1E26-F6F2-4A7F-A084-4BF61AA069C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1F8E519-8487-4BE5-8772-61C0866BE9C5}"/>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4" name="Footer Placeholder 3">
            <a:extLst>
              <a:ext uri="{FF2B5EF4-FFF2-40B4-BE49-F238E27FC236}">
                <a16:creationId xmlns:a16="http://schemas.microsoft.com/office/drawing/2014/main" id="{C595098E-F73A-4730-B23A-5A562EE185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AE27F7-39C9-447B-A8EF-1FBD0EE0D8A1}"/>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361642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ADDB96-D613-4D22-B05B-40AE6415263C}"/>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3" name="Footer Placeholder 2">
            <a:extLst>
              <a:ext uri="{FF2B5EF4-FFF2-40B4-BE49-F238E27FC236}">
                <a16:creationId xmlns:a16="http://schemas.microsoft.com/office/drawing/2014/main" id="{7190B8F7-42F3-4FA3-8B16-D2D54BBA7F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718F76-C0FD-47CF-BE28-A354137FCF80}"/>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37394139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B461-CA53-4992-BAFA-6E502418A4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236166-B39C-4C61-8540-3FA52895C6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C3B0E4-EB61-44D5-BAF9-614649495E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1B3524-800B-4F87-BDE3-682C1C2C9C8E}"/>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6" name="Footer Placeholder 5">
            <a:extLst>
              <a:ext uri="{FF2B5EF4-FFF2-40B4-BE49-F238E27FC236}">
                <a16:creationId xmlns:a16="http://schemas.microsoft.com/office/drawing/2014/main" id="{668A0E76-4145-404B-892D-DF4CA21BCF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9023A5-CE7E-4B67-8D53-548B5B625759}"/>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2670241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1BA21-15E0-4E7A-A4C5-DF475D8D60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B48376-10DB-4F56-B792-AD4515AA6ED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658E0EE-4E32-449E-BF15-F9DF195757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579AC1-09DD-4475-A5FA-8770A6DBC5E8}"/>
              </a:ext>
            </a:extLst>
          </p:cNvPr>
          <p:cNvSpPr>
            <a:spLocks noGrp="1"/>
          </p:cNvSpPr>
          <p:nvPr>
            <p:ph type="dt" sz="half" idx="10"/>
          </p:nvPr>
        </p:nvSpPr>
        <p:spPr/>
        <p:txBody>
          <a:bodyPr/>
          <a:lstStyle/>
          <a:p>
            <a:fld id="{260A11C3-E0B4-424F-99E9-5021F1792913}" type="datetimeFigureOut">
              <a:rPr lang="en-US" smtClean="0"/>
              <a:t>11/17/2017</a:t>
            </a:fld>
            <a:endParaRPr lang="en-US"/>
          </a:p>
        </p:txBody>
      </p:sp>
      <p:sp>
        <p:nvSpPr>
          <p:cNvPr id="6" name="Footer Placeholder 5">
            <a:extLst>
              <a:ext uri="{FF2B5EF4-FFF2-40B4-BE49-F238E27FC236}">
                <a16:creationId xmlns:a16="http://schemas.microsoft.com/office/drawing/2014/main" id="{C1E1D7F6-A3BB-4F29-BBCB-834AFE055E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1F7F38-653D-4922-9A52-ED676F6EEE2C}"/>
              </a:ext>
            </a:extLst>
          </p:cNvPr>
          <p:cNvSpPr>
            <a:spLocks noGrp="1"/>
          </p:cNvSpPr>
          <p:nvPr>
            <p:ph type="sldNum" sz="quarter" idx="12"/>
          </p:nvPr>
        </p:nvSpPr>
        <p:spPr/>
        <p:txBody>
          <a:bodyPr/>
          <a:lstStyle/>
          <a:p>
            <a:fld id="{792D2C7C-1EB3-425C-965E-C76F6F619F82}" type="slidenum">
              <a:rPr lang="en-US" smtClean="0"/>
              <a:t>‹#›</a:t>
            </a:fld>
            <a:endParaRPr lang="en-US"/>
          </a:p>
        </p:txBody>
      </p:sp>
    </p:spTree>
    <p:extLst>
      <p:ext uri="{BB962C8B-B14F-4D97-AF65-F5344CB8AC3E}">
        <p14:creationId xmlns:p14="http://schemas.microsoft.com/office/powerpoint/2010/main" val="3401680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40FF5B-B353-4FD3-B95E-A546515D86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1DB095-FC20-4E78-AC7F-5065A6F491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F4630-6610-4A9C-AB39-542D4A9B278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0A11C3-E0B4-424F-99E9-5021F1792913}" type="datetimeFigureOut">
              <a:rPr lang="en-US" smtClean="0"/>
              <a:t>11/17/2017</a:t>
            </a:fld>
            <a:endParaRPr lang="en-US"/>
          </a:p>
        </p:txBody>
      </p:sp>
      <p:sp>
        <p:nvSpPr>
          <p:cNvPr id="5" name="Footer Placeholder 4">
            <a:extLst>
              <a:ext uri="{FF2B5EF4-FFF2-40B4-BE49-F238E27FC236}">
                <a16:creationId xmlns:a16="http://schemas.microsoft.com/office/drawing/2014/main" id="{59C52E77-FD50-43C0-957A-731766A3A9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4FB343-B2D3-4F3F-B4D6-FFD7EC47C4B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D2C7C-1EB3-425C-965E-C76F6F619F82}" type="slidenum">
              <a:rPr lang="en-US" smtClean="0"/>
              <a:t>‹#›</a:t>
            </a:fld>
            <a:endParaRPr lang="en-US"/>
          </a:p>
        </p:txBody>
      </p:sp>
    </p:spTree>
    <p:extLst>
      <p:ext uri="{BB962C8B-B14F-4D97-AF65-F5344CB8AC3E}">
        <p14:creationId xmlns:p14="http://schemas.microsoft.com/office/powerpoint/2010/main" val="15604640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microsoft.com/office/2011/relationships/inkAction" Target="../ink/inkAction1.xml"/><Relationship Id="rId5" Type="http://schemas.openxmlformats.org/officeDocument/2006/relationships/image" Target="../media/image2.gi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29.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10.xml"/><Relationship Id="rId5" Type="http://schemas.openxmlformats.org/officeDocument/2006/relationships/image" Target="../media/image28.jp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32.png"/><Relationship Id="rId2" Type="http://schemas.openxmlformats.org/officeDocument/2006/relationships/audio" Target="../media/media11.m4a"/><Relationship Id="rId1" Type="http://schemas.microsoft.com/office/2007/relationships/media" Target="../media/media11.m4a"/><Relationship Id="rId6" Type="http://schemas.microsoft.com/office/2011/relationships/inkAction" Target="../ink/inkAction11.xml"/><Relationship Id="rId5" Type="http://schemas.openxmlformats.org/officeDocument/2006/relationships/image" Target="../media/image31.png"/><Relationship Id="rId4" Type="http://schemas.openxmlformats.org/officeDocument/2006/relationships/image" Target="../media/image3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4.png"/><Relationship Id="rId5" Type="http://schemas.microsoft.com/office/2011/relationships/inkAction" Target="../ink/inkAction12.xml"/><Relationship Id="rId4" Type="http://schemas.openxmlformats.org/officeDocument/2006/relationships/image" Target="../media/image33.jp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6.png"/><Relationship Id="rId5" Type="http://schemas.microsoft.com/office/2011/relationships/inkAction" Target="../ink/inkAction13.xml"/><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39.png"/><Relationship Id="rId2" Type="http://schemas.openxmlformats.org/officeDocument/2006/relationships/audio" Target="../media/media14.m4a"/><Relationship Id="rId1" Type="http://schemas.microsoft.com/office/2007/relationships/media" Target="../media/media14.m4a"/><Relationship Id="rId6" Type="http://schemas.microsoft.com/office/2011/relationships/inkAction" Target="../ink/inkAction14.xml"/><Relationship Id="rId5" Type="http://schemas.openxmlformats.org/officeDocument/2006/relationships/image" Target="../media/image38.jp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6.xml"/><Relationship Id="rId7" Type="http://schemas.microsoft.com/office/2011/relationships/inkAction" Target="../ink/inkAction1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40.jpg"/><Relationship Id="rId9"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46.png"/><Relationship Id="rId2" Type="http://schemas.openxmlformats.org/officeDocument/2006/relationships/audio" Target="../media/media16.m4a"/><Relationship Id="rId1" Type="http://schemas.microsoft.com/office/2007/relationships/media" Target="../media/media16.m4a"/><Relationship Id="rId6" Type="http://schemas.microsoft.com/office/2011/relationships/inkAction" Target="../ink/inkAction16.xml"/><Relationship Id="rId5" Type="http://schemas.openxmlformats.org/officeDocument/2006/relationships/image" Target="../media/image45.jpg"/><Relationship Id="rId4" Type="http://schemas.openxmlformats.org/officeDocument/2006/relationships/image" Target="../media/image44.jp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8.png"/><Relationship Id="rId5" Type="http://schemas.microsoft.com/office/2011/relationships/inkAction" Target="../ink/inkAction17.xml"/><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4.xml"/><Relationship Id="rId7" Type="http://schemas.openxmlformats.org/officeDocument/2006/relationships/image" Target="../media/image7.png"/><Relationship Id="rId2" Type="http://schemas.openxmlformats.org/officeDocument/2006/relationships/audio" Target="../media/media2.m4a"/><Relationship Id="rId1" Type="http://schemas.microsoft.com/office/2007/relationships/media" Target="../media/media2.m4a"/><Relationship Id="rId6" Type="http://schemas.microsoft.com/office/2011/relationships/inkAction" Target="../ink/inkAction2.xml"/><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8" Type="http://schemas.microsoft.com/office/2011/relationships/inkAction" Target="../ink/inkAction3.xml"/><Relationship Id="rId3" Type="http://schemas.openxmlformats.org/officeDocument/2006/relationships/slideLayout" Target="../slideLayouts/slideLayout4.xml"/><Relationship Id="rId7" Type="http://schemas.openxmlformats.org/officeDocument/2006/relationships/image" Target="../media/image11.jpe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jpg"/><Relationship Id="rId5" Type="http://schemas.openxmlformats.org/officeDocument/2006/relationships/image" Target="../media/image9.jpg"/><Relationship Id="rId10" Type="http://schemas.openxmlformats.org/officeDocument/2006/relationships/image" Target="../media/image4.png"/><Relationship Id="rId4" Type="http://schemas.openxmlformats.org/officeDocument/2006/relationships/image" Target="../media/image8.jpg"/><Relationship Id="rId9"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microsoft.com/office/2011/relationships/inkAction" Target="../ink/inkAction4.xml"/><Relationship Id="rId4" Type="http://schemas.openxmlformats.org/officeDocument/2006/relationships/image" Target="../media/image13.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6.png"/><Relationship Id="rId5" Type="http://schemas.microsoft.com/office/2011/relationships/inkAction" Target="../ink/inkAction5.xml"/><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audio" Target="../media/media6.m4a"/><Relationship Id="rId1" Type="http://schemas.microsoft.com/office/2007/relationships/media" Target="../media/media6.m4a"/><Relationship Id="rId6" Type="http://schemas.microsoft.com/office/2011/relationships/inkAction" Target="../ink/inkAction6.xml"/><Relationship Id="rId5" Type="http://schemas.openxmlformats.org/officeDocument/2006/relationships/image" Target="../media/image18.jpg"/><Relationship Id="rId4" Type="http://schemas.openxmlformats.org/officeDocument/2006/relationships/image" Target="../media/image17.jp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6.xml"/><Relationship Id="rId7" Type="http://schemas.microsoft.com/office/2011/relationships/inkAction" Target="../ink/inkAction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slide" Target="slide13.xml"/><Relationship Id="rId9"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6.xml"/><Relationship Id="rId7" Type="http://schemas.microsoft.com/office/2011/relationships/inkAction" Target="../ink/inkAction8.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slide" Target="slide10.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26.png"/><Relationship Id="rId2" Type="http://schemas.openxmlformats.org/officeDocument/2006/relationships/audio" Target="../media/media9.m4a"/><Relationship Id="rId1" Type="http://schemas.microsoft.com/office/2007/relationships/media" Target="../media/media9.m4a"/><Relationship Id="rId6" Type="http://schemas.microsoft.com/office/2011/relationships/inkAction" Target="../ink/inkAction9.xml"/><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0781F59-149A-4EEE-A0BD-B6D71139E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981" y="4353962"/>
            <a:ext cx="2504038" cy="2504038"/>
          </a:xfrm>
          <a:prstGeom prst="rect">
            <a:avLst/>
          </a:prstGeom>
        </p:spPr>
      </p:pic>
      <p:sp>
        <p:nvSpPr>
          <p:cNvPr id="2" name="Title 1">
            <a:extLst>
              <a:ext uri="{FF2B5EF4-FFF2-40B4-BE49-F238E27FC236}">
                <a16:creationId xmlns:a16="http://schemas.microsoft.com/office/drawing/2014/main" id="{6C057DED-4359-4A50-B06E-078F37C515B9}"/>
              </a:ext>
            </a:extLst>
          </p:cNvPr>
          <p:cNvSpPr>
            <a:spLocks noGrp="1"/>
          </p:cNvSpPr>
          <p:nvPr>
            <p:ph type="ctrTitle"/>
          </p:nvPr>
        </p:nvSpPr>
        <p:spPr/>
        <p:txBody>
          <a:bodyPr/>
          <a:lstStyle/>
          <a:p>
            <a:r>
              <a:rPr lang="en-US" dirty="0"/>
              <a:t>Faith without works is dead?</a:t>
            </a:r>
          </a:p>
        </p:txBody>
      </p:sp>
      <p:sp>
        <p:nvSpPr>
          <p:cNvPr id="3" name="Subtitle 2">
            <a:extLst>
              <a:ext uri="{FF2B5EF4-FFF2-40B4-BE49-F238E27FC236}">
                <a16:creationId xmlns:a16="http://schemas.microsoft.com/office/drawing/2014/main" id="{5EBA81FE-8C36-4094-845C-2EE8D3DE7AD8}"/>
              </a:ext>
            </a:extLst>
          </p:cNvPr>
          <p:cNvSpPr>
            <a:spLocks noGrp="1"/>
          </p:cNvSpPr>
          <p:nvPr>
            <p:ph type="subTitle" idx="1"/>
          </p:nvPr>
        </p:nvSpPr>
        <p:spPr/>
        <p:txBody>
          <a:bodyPr/>
          <a:lstStyle/>
          <a:p>
            <a:r>
              <a:rPr lang="en-US" dirty="0"/>
              <a:t>Explaining the first works</a:t>
            </a:r>
            <a:br>
              <a:rPr lang="en-US" dirty="0"/>
            </a:br>
            <a:r>
              <a:rPr lang="en-US" dirty="0"/>
              <a:t>[Rev 2:5 NKJV] 5 "Remember therefore from where you have fallen; </a:t>
            </a:r>
            <a:r>
              <a:rPr lang="en-US" b="1" dirty="0"/>
              <a:t>repent and do the </a:t>
            </a:r>
            <a:r>
              <a:rPr lang="en-US" b="1" dirty="0">
                <a:highlight>
                  <a:srgbClr val="FFFF00"/>
                </a:highlight>
              </a:rPr>
              <a:t>first works</a:t>
            </a:r>
            <a:r>
              <a:rPr lang="en-US" dirty="0"/>
              <a:t>, or else I will come to you quickly and remove your lampstand from its place--</a:t>
            </a:r>
            <a:r>
              <a:rPr lang="en-US" dirty="0">
                <a:highlight>
                  <a:srgbClr val="FFFF00"/>
                </a:highlight>
              </a:rPr>
              <a:t>unless you repent</a:t>
            </a:r>
            <a:r>
              <a:rPr lang="en-US" dirty="0"/>
              <a:t>.</a:t>
            </a:r>
          </a:p>
        </p:txBody>
      </p:sp>
      <p:pic>
        <p:nvPicPr>
          <p:cNvPr id="7" name="Picture 6">
            <a:extLst>
              <a:ext uri="{FF2B5EF4-FFF2-40B4-BE49-F238E27FC236}">
                <a16:creationId xmlns:a16="http://schemas.microsoft.com/office/drawing/2014/main" id="{A3F3AC25-814C-4281-A066-F06A55A857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408" y="4755806"/>
            <a:ext cx="2017551" cy="1980701"/>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E5C0414F-3C78-46CA-8289-0A83785E67CE}"/>
                  </a:ext>
                </a:extLst>
              </p14:cNvPr>
              <p14:cNvContentPartPr/>
              <p14:nvPr>
                <p:extLst>
                  <p:ext uri="{42D2F446-02D8-4167-A562-619A0277C38B}">
                    <p15:isNarration xmlns:p15="http://schemas.microsoft.com/office/powerpoint/2012/main" val="1"/>
                  </p:ext>
                </p:extLst>
              </p14:nvPr>
            </p14:nvContentPartPr>
            <p14:xfrm>
              <a:off x="1682640" y="3866040"/>
              <a:ext cx="5587560" cy="1163160"/>
            </p14:xfrm>
          </p:contentPart>
        </mc:Choice>
        <mc:Fallback>
          <p:pic>
            <p:nvPicPr>
              <p:cNvPr id="4" name="Ink 3">
                <a:extLst>
                  <a:ext uri="{FF2B5EF4-FFF2-40B4-BE49-F238E27FC236}">
                    <a16:creationId xmlns:a16="http://schemas.microsoft.com/office/drawing/2014/main" id="{E5C0414F-3C78-46CA-8289-0A83785E67CE}"/>
                  </a:ext>
                </a:extLst>
              </p:cNvPr>
              <p:cNvPicPr>
                <a:picLocks noGrp="1" noRot="1" noChangeAspect="1" noMove="1" noResize="1" noEditPoints="1" noAdjustHandles="1" noChangeArrowheads="1" noChangeShapeType="1"/>
              </p:cNvPicPr>
              <p:nvPr/>
            </p:nvPicPr>
            <p:blipFill>
              <a:blip r:embed="rId7"/>
              <a:stretch>
                <a:fillRect/>
              </a:stretch>
            </p:blipFill>
            <p:spPr>
              <a:xfrm>
                <a:off x="1673280" y="3856680"/>
                <a:ext cx="5606280" cy="1181880"/>
              </a:xfrm>
              <a:prstGeom prst="rect">
                <a:avLst/>
              </a:prstGeom>
            </p:spPr>
          </p:pic>
        </mc:Fallback>
      </mc:AlternateContent>
      <p:pic>
        <p:nvPicPr>
          <p:cNvPr id="6" name="Audio 5">
            <a:hlinkClick r:id="" action="ppaction://media"/>
            <a:extLst>
              <a:ext uri="{FF2B5EF4-FFF2-40B4-BE49-F238E27FC236}">
                <a16:creationId xmlns:a16="http://schemas.microsoft.com/office/drawing/2014/main" id="{1DD8A42C-CDDE-470F-B369-ED1A0F7CAA9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4277221706"/>
      </p:ext>
    </p:extLst>
  </p:cSld>
  <p:clrMapOvr>
    <a:masterClrMapping/>
  </p:clrMapOvr>
  <mc:AlternateContent xmlns:mc="http://schemas.openxmlformats.org/markup-compatibility/2006">
    <mc:Choice xmlns:p14="http://schemas.microsoft.com/office/powerpoint/2010/main" Requires="p14">
      <p:transition spd="slow" p14:dur="2000" advTm="73410"/>
    </mc:Choice>
    <mc:Fallback>
      <p:transition spd="slow" advTm="73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CA2CB9F-5F70-4529-A8A8-460DC67701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959" y="182562"/>
            <a:ext cx="1331417" cy="1690688"/>
          </a:xfrm>
          <a:prstGeom prst="rect">
            <a:avLst/>
          </a:prstGeom>
        </p:spPr>
      </p:pic>
      <p:sp>
        <p:nvSpPr>
          <p:cNvPr id="2" name="Title 1">
            <a:extLst>
              <a:ext uri="{FF2B5EF4-FFF2-40B4-BE49-F238E27FC236}">
                <a16:creationId xmlns:a16="http://schemas.microsoft.com/office/drawing/2014/main" id="{15B7057D-2802-4244-A65F-39642EB2ED0E}"/>
              </a:ext>
            </a:extLst>
          </p:cNvPr>
          <p:cNvSpPr>
            <a:spLocks noGrp="1"/>
          </p:cNvSpPr>
          <p:nvPr>
            <p:ph type="title"/>
          </p:nvPr>
        </p:nvSpPr>
        <p:spPr/>
        <p:txBody>
          <a:bodyPr/>
          <a:lstStyle/>
          <a:p>
            <a:r>
              <a:rPr lang="en-US" dirty="0"/>
              <a:t>Repentance leads to life (The first works)</a:t>
            </a:r>
          </a:p>
        </p:txBody>
      </p:sp>
      <p:sp>
        <p:nvSpPr>
          <p:cNvPr id="3" name="TextBox 2">
            <a:extLst>
              <a:ext uri="{FF2B5EF4-FFF2-40B4-BE49-F238E27FC236}">
                <a16:creationId xmlns:a16="http://schemas.microsoft.com/office/drawing/2014/main" id="{D125DE90-9915-4DC1-B8EC-343550B7812A}"/>
              </a:ext>
            </a:extLst>
          </p:cNvPr>
          <p:cNvSpPr txBox="1"/>
          <p:nvPr/>
        </p:nvSpPr>
        <p:spPr>
          <a:xfrm>
            <a:off x="914399" y="1561381"/>
            <a:ext cx="10601865" cy="369332"/>
          </a:xfrm>
          <a:prstGeom prst="rect">
            <a:avLst/>
          </a:prstGeom>
          <a:noFill/>
        </p:spPr>
        <p:txBody>
          <a:bodyPr wrap="square" rtlCol="0">
            <a:spAutoFit/>
          </a:bodyPr>
          <a:lstStyle/>
          <a:p>
            <a:r>
              <a:rPr lang="en-US" b="1" dirty="0"/>
              <a:t>Repent of your double-mindedness with Godly sorrow.</a:t>
            </a:r>
          </a:p>
        </p:txBody>
      </p:sp>
      <p:sp>
        <p:nvSpPr>
          <p:cNvPr id="4" name="Rectangle 3">
            <a:extLst>
              <a:ext uri="{FF2B5EF4-FFF2-40B4-BE49-F238E27FC236}">
                <a16:creationId xmlns:a16="http://schemas.microsoft.com/office/drawing/2014/main" id="{007392CA-AC35-406B-93D3-67DC6A90CC55}"/>
              </a:ext>
            </a:extLst>
          </p:cNvPr>
          <p:cNvSpPr/>
          <p:nvPr/>
        </p:nvSpPr>
        <p:spPr>
          <a:xfrm>
            <a:off x="605287" y="1930713"/>
            <a:ext cx="4987507" cy="3170099"/>
          </a:xfrm>
          <a:prstGeom prst="rect">
            <a:avLst/>
          </a:prstGeom>
        </p:spPr>
        <p:txBody>
          <a:bodyPr wrap="square">
            <a:spAutoFit/>
          </a:bodyPr>
          <a:lstStyle/>
          <a:p>
            <a:r>
              <a:rPr lang="en-US" dirty="0"/>
              <a:t>[Jas 4:6-10 NKJV] 6 But He gives </a:t>
            </a:r>
            <a:r>
              <a:rPr lang="en-US" sz="2000" b="1" dirty="0"/>
              <a:t>more</a:t>
            </a:r>
            <a:r>
              <a:rPr lang="en-US" dirty="0"/>
              <a:t> grace. Therefore He says: "God resists the proud, But gives grace to the humble." 7 Therefore submit to God. </a:t>
            </a:r>
            <a:r>
              <a:rPr lang="en-US" b="1" dirty="0"/>
              <a:t>Resist the devil and he will flee from you</a:t>
            </a:r>
            <a:r>
              <a:rPr lang="en-US" dirty="0"/>
              <a:t>. 8 </a:t>
            </a:r>
            <a:r>
              <a:rPr lang="en-US" b="1" dirty="0"/>
              <a:t>Draw near to God </a:t>
            </a:r>
            <a:r>
              <a:rPr lang="en-US" dirty="0"/>
              <a:t>and He will draw near to you. </a:t>
            </a:r>
            <a:r>
              <a:rPr lang="en-US" b="1" dirty="0"/>
              <a:t>Cleanse [your] hands, [you] sinners; and purify [your] hearts</a:t>
            </a:r>
            <a:r>
              <a:rPr lang="en-US" dirty="0"/>
              <a:t>, [you] </a:t>
            </a:r>
            <a:r>
              <a:rPr lang="en-US" b="1" dirty="0"/>
              <a:t>double-minded</a:t>
            </a:r>
            <a:r>
              <a:rPr lang="en-US" dirty="0"/>
              <a:t>. 9 </a:t>
            </a:r>
            <a:r>
              <a:rPr lang="en-US" b="1" dirty="0"/>
              <a:t>Lament and mourn and weep!</a:t>
            </a:r>
            <a:r>
              <a:rPr lang="en-US" dirty="0"/>
              <a:t> </a:t>
            </a:r>
            <a:r>
              <a:rPr lang="en-US" b="1" dirty="0"/>
              <a:t>Let your laughter be turned to mourning and [your] joy to gloom</a:t>
            </a:r>
            <a:r>
              <a:rPr lang="en-US" dirty="0"/>
              <a:t>. 10 Humble yourselves in the sight of the Lord, and He will lift you up.</a:t>
            </a:r>
          </a:p>
        </p:txBody>
      </p:sp>
      <p:sp>
        <p:nvSpPr>
          <p:cNvPr id="5" name="Rectangle 4">
            <a:extLst>
              <a:ext uri="{FF2B5EF4-FFF2-40B4-BE49-F238E27FC236}">
                <a16:creationId xmlns:a16="http://schemas.microsoft.com/office/drawing/2014/main" id="{327CF56F-FC4A-48DA-BA7A-85822AD7558E}"/>
              </a:ext>
            </a:extLst>
          </p:cNvPr>
          <p:cNvSpPr/>
          <p:nvPr/>
        </p:nvSpPr>
        <p:spPr>
          <a:xfrm>
            <a:off x="5901906" y="1930713"/>
            <a:ext cx="6096000" cy="3693319"/>
          </a:xfrm>
          <a:prstGeom prst="rect">
            <a:avLst/>
          </a:prstGeom>
        </p:spPr>
        <p:txBody>
          <a:bodyPr>
            <a:spAutoFit/>
          </a:bodyPr>
          <a:lstStyle/>
          <a:p>
            <a:r>
              <a:rPr lang="en-US" dirty="0"/>
              <a:t>[2Co 7:8-11 NKJV] 8 For even if I made you sorry with my letter, I do not regret it; though I did regret it. For I perceive that the same epistle made you sorry, though only for a while. 9 Now I rejoice, not that you were made sorry</a:t>
            </a:r>
            <a:r>
              <a:rPr lang="en-US" b="1" dirty="0"/>
              <a:t>, but that your sorrow led to repentance</a:t>
            </a:r>
            <a:r>
              <a:rPr lang="en-US" dirty="0"/>
              <a:t>. For you were made sorry in a godly manner, that you might suffer loss from us in nothing. 10 For </a:t>
            </a:r>
            <a:r>
              <a:rPr lang="en-US" b="1" dirty="0"/>
              <a:t>godly sorrow produces repentance [leading] to salvation</a:t>
            </a:r>
            <a:r>
              <a:rPr lang="en-US" dirty="0"/>
              <a:t>, </a:t>
            </a:r>
            <a:r>
              <a:rPr lang="en-US" b="1" dirty="0"/>
              <a:t>not to be regretted; but the sorrow of the world produces death</a:t>
            </a:r>
            <a:r>
              <a:rPr lang="en-US" dirty="0"/>
              <a:t>. 11 For observe this very thing</a:t>
            </a:r>
            <a:r>
              <a:rPr lang="en-US" b="1" dirty="0"/>
              <a:t>, that you sorrowed in a godly manner</a:t>
            </a:r>
            <a:r>
              <a:rPr lang="en-US" dirty="0"/>
              <a:t>: What diligence it produced in you, [what] clearing [of yourselves], [what] indignation, [what] fear, [what] vehement desire, [what] zeal, [what] vindication! In all [things] you proved yourselves to be clear in this matter.</a:t>
            </a:r>
          </a:p>
        </p:txBody>
      </p:sp>
      <p:pic>
        <p:nvPicPr>
          <p:cNvPr id="9" name="Picture 8">
            <a:extLst>
              <a:ext uri="{FF2B5EF4-FFF2-40B4-BE49-F238E27FC236}">
                <a16:creationId xmlns:a16="http://schemas.microsoft.com/office/drawing/2014/main" id="{F128B535-7A49-4D95-8996-1851CD7006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290" y="4781550"/>
            <a:ext cx="2857500" cy="1866900"/>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6" name="Ink 5">
                <a:extLst>
                  <a:ext uri="{FF2B5EF4-FFF2-40B4-BE49-F238E27FC236}">
                    <a16:creationId xmlns:a16="http://schemas.microsoft.com/office/drawing/2014/main" id="{23E509CD-B9F8-4A2B-9CB9-99D433F4C1B1}"/>
                  </a:ext>
                </a:extLst>
              </p14:cNvPr>
              <p14:cNvContentPartPr/>
              <p14:nvPr>
                <p:extLst>
                  <p:ext uri="{42D2F446-02D8-4167-A562-619A0277C38B}">
                    <p15:isNarration xmlns:p15="http://schemas.microsoft.com/office/powerpoint/2012/main" val="1"/>
                  </p:ext>
                </p:extLst>
              </p14:nvPr>
            </p14:nvContentPartPr>
            <p14:xfrm>
              <a:off x="756360" y="1389600"/>
              <a:ext cx="10966320" cy="3639600"/>
            </p14:xfrm>
          </p:contentPart>
        </mc:Choice>
        <mc:Fallback>
          <p:pic>
            <p:nvPicPr>
              <p:cNvPr id="6" name="Ink 5">
                <a:extLst>
                  <a:ext uri="{FF2B5EF4-FFF2-40B4-BE49-F238E27FC236}">
                    <a16:creationId xmlns:a16="http://schemas.microsoft.com/office/drawing/2014/main" id="{23E509CD-B9F8-4A2B-9CB9-99D433F4C1B1}"/>
                  </a:ext>
                </a:extLst>
              </p:cNvPr>
              <p:cNvPicPr>
                <a:picLocks noGrp="1" noRot="1" noChangeAspect="1" noMove="1" noResize="1" noEditPoints="1" noAdjustHandles="1" noChangeArrowheads="1" noChangeShapeType="1"/>
              </p:cNvPicPr>
              <p:nvPr/>
            </p:nvPicPr>
            <p:blipFill>
              <a:blip r:embed="rId7"/>
              <a:stretch>
                <a:fillRect/>
              </a:stretch>
            </p:blipFill>
            <p:spPr>
              <a:xfrm>
                <a:off x="747000" y="1380240"/>
                <a:ext cx="10985040" cy="3658320"/>
              </a:xfrm>
              <a:prstGeom prst="rect">
                <a:avLst/>
              </a:prstGeom>
            </p:spPr>
          </p:pic>
        </mc:Fallback>
      </mc:AlternateContent>
      <p:pic>
        <p:nvPicPr>
          <p:cNvPr id="8" name="Audio 7">
            <a:hlinkClick r:id="" action="ppaction://media"/>
            <a:extLst>
              <a:ext uri="{FF2B5EF4-FFF2-40B4-BE49-F238E27FC236}">
                <a16:creationId xmlns:a16="http://schemas.microsoft.com/office/drawing/2014/main" id="{83E65847-7D70-4411-8FD5-0C125887532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3294327486"/>
      </p:ext>
    </p:extLst>
  </p:cSld>
  <p:clrMapOvr>
    <a:masterClrMapping/>
  </p:clrMapOvr>
  <mc:AlternateContent xmlns:mc="http://schemas.openxmlformats.org/markup-compatibility/2006">
    <mc:Choice xmlns:p14="http://schemas.microsoft.com/office/powerpoint/2010/main" Requires="p14">
      <p:transition spd="slow" p14:dur="2000" advTm="137017"/>
    </mc:Choice>
    <mc:Fallback>
      <p:transition spd="slow" advTm="137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90533-3AEC-4A02-B24A-BCABA7D6FF56}"/>
              </a:ext>
            </a:extLst>
          </p:cNvPr>
          <p:cNvSpPr>
            <a:spLocks noGrp="1"/>
          </p:cNvSpPr>
          <p:nvPr>
            <p:ph type="title"/>
          </p:nvPr>
        </p:nvSpPr>
        <p:spPr/>
        <p:txBody>
          <a:bodyPr/>
          <a:lstStyle/>
          <a:p>
            <a:r>
              <a:rPr lang="en-US" dirty="0"/>
              <a:t>What are your idols?</a:t>
            </a:r>
          </a:p>
        </p:txBody>
      </p:sp>
      <p:sp>
        <p:nvSpPr>
          <p:cNvPr id="3" name="TextBox 2">
            <a:extLst>
              <a:ext uri="{FF2B5EF4-FFF2-40B4-BE49-F238E27FC236}">
                <a16:creationId xmlns:a16="http://schemas.microsoft.com/office/drawing/2014/main" id="{2291A11C-FFEA-4B64-9E59-A79A847369DD}"/>
              </a:ext>
            </a:extLst>
          </p:cNvPr>
          <p:cNvSpPr txBox="1"/>
          <p:nvPr/>
        </p:nvSpPr>
        <p:spPr>
          <a:xfrm>
            <a:off x="838200" y="1690688"/>
            <a:ext cx="7161063" cy="369332"/>
          </a:xfrm>
          <a:prstGeom prst="rect">
            <a:avLst/>
          </a:prstGeom>
          <a:noFill/>
        </p:spPr>
        <p:txBody>
          <a:bodyPr wrap="none" rtlCol="0">
            <a:spAutoFit/>
          </a:bodyPr>
          <a:lstStyle/>
          <a:p>
            <a:r>
              <a:rPr lang="en-US" b="1" dirty="0"/>
              <a:t>Smash your idols – I did this by </a:t>
            </a:r>
            <a:r>
              <a:rPr lang="en-US" b="1" u="sng" dirty="0"/>
              <a:t>throwing my game system in the garbage</a:t>
            </a:r>
            <a:r>
              <a:rPr lang="en-US" b="1" dirty="0"/>
              <a:t>.</a:t>
            </a:r>
          </a:p>
        </p:txBody>
      </p:sp>
      <p:sp>
        <p:nvSpPr>
          <p:cNvPr id="4" name="Rectangle 3">
            <a:extLst>
              <a:ext uri="{FF2B5EF4-FFF2-40B4-BE49-F238E27FC236}">
                <a16:creationId xmlns:a16="http://schemas.microsoft.com/office/drawing/2014/main" id="{38B7C1A0-BC57-417A-B36D-0E1E357AA476}"/>
              </a:ext>
            </a:extLst>
          </p:cNvPr>
          <p:cNvSpPr/>
          <p:nvPr/>
        </p:nvSpPr>
        <p:spPr>
          <a:xfrm>
            <a:off x="1063924" y="2060020"/>
            <a:ext cx="3844506" cy="2862322"/>
          </a:xfrm>
          <a:prstGeom prst="rect">
            <a:avLst/>
          </a:prstGeom>
        </p:spPr>
        <p:txBody>
          <a:bodyPr wrap="square">
            <a:spAutoFit/>
          </a:bodyPr>
          <a:lstStyle/>
          <a:p>
            <a:r>
              <a:rPr lang="en-US" dirty="0"/>
              <a:t>[Act 19:18-20 NKJV] 18 And many who had believed came confessing and telling their deeds. 19 Also, many of those who had practiced magic </a:t>
            </a:r>
            <a:r>
              <a:rPr lang="en-US" b="1" dirty="0"/>
              <a:t>brought their books together and burned [them] in the sight of all</a:t>
            </a:r>
            <a:r>
              <a:rPr lang="en-US" dirty="0"/>
              <a:t>. And they counted up the </a:t>
            </a:r>
            <a:r>
              <a:rPr lang="en-US" b="1" dirty="0"/>
              <a:t>value</a:t>
            </a:r>
            <a:r>
              <a:rPr lang="en-US" dirty="0"/>
              <a:t> of them, and [it] </a:t>
            </a:r>
            <a:r>
              <a:rPr lang="en-US" b="1" dirty="0"/>
              <a:t>totaled fifty thousand [pieces] of silver.</a:t>
            </a:r>
            <a:r>
              <a:rPr lang="en-US" dirty="0"/>
              <a:t> 20 So the word of the Lord grew mightily and prevailed.</a:t>
            </a:r>
          </a:p>
        </p:txBody>
      </p:sp>
      <p:sp>
        <p:nvSpPr>
          <p:cNvPr id="5" name="Rectangle 4">
            <a:extLst>
              <a:ext uri="{FF2B5EF4-FFF2-40B4-BE49-F238E27FC236}">
                <a16:creationId xmlns:a16="http://schemas.microsoft.com/office/drawing/2014/main" id="{2467DF69-2205-4905-9ADB-E37464849515}"/>
              </a:ext>
            </a:extLst>
          </p:cNvPr>
          <p:cNvSpPr/>
          <p:nvPr/>
        </p:nvSpPr>
        <p:spPr>
          <a:xfrm>
            <a:off x="5998234" y="4656660"/>
            <a:ext cx="6096000" cy="2031325"/>
          </a:xfrm>
          <a:prstGeom prst="rect">
            <a:avLst/>
          </a:prstGeom>
        </p:spPr>
        <p:txBody>
          <a:bodyPr>
            <a:spAutoFit/>
          </a:bodyPr>
          <a:lstStyle/>
          <a:p>
            <a:r>
              <a:rPr lang="en-US" dirty="0"/>
              <a:t>[Mat 5:29-30 NKJV] 29 "If your right eye causes you to sin, </a:t>
            </a:r>
            <a:r>
              <a:rPr lang="en-US" b="1" dirty="0"/>
              <a:t>pluck it out and cast [it] from you</a:t>
            </a:r>
            <a:r>
              <a:rPr lang="en-US" dirty="0"/>
              <a:t>; for it is more profitable for you that one of your members perish, than for your whole body to be cast into hell. 30 "And if your right hand causes you to sin, </a:t>
            </a:r>
            <a:r>
              <a:rPr lang="en-US" b="1" dirty="0"/>
              <a:t>cut it off and cast [it] from you</a:t>
            </a:r>
            <a:r>
              <a:rPr lang="en-US" dirty="0"/>
              <a:t>; for it is more profitable for you that one of your members perish, than for your whole body to be cast into hell.</a:t>
            </a:r>
          </a:p>
        </p:txBody>
      </p:sp>
      <p:sp>
        <p:nvSpPr>
          <p:cNvPr id="6" name="TextBox 5">
            <a:extLst>
              <a:ext uri="{FF2B5EF4-FFF2-40B4-BE49-F238E27FC236}">
                <a16:creationId xmlns:a16="http://schemas.microsoft.com/office/drawing/2014/main" id="{8EBA6D43-5626-4278-90BE-7403E76929B2}"/>
              </a:ext>
            </a:extLst>
          </p:cNvPr>
          <p:cNvSpPr txBox="1"/>
          <p:nvPr/>
        </p:nvSpPr>
        <p:spPr>
          <a:xfrm>
            <a:off x="5998234" y="4287328"/>
            <a:ext cx="4798942" cy="369332"/>
          </a:xfrm>
          <a:prstGeom prst="rect">
            <a:avLst/>
          </a:prstGeom>
          <a:noFill/>
        </p:spPr>
        <p:txBody>
          <a:bodyPr wrap="none" rtlCol="0">
            <a:spAutoFit/>
          </a:bodyPr>
          <a:lstStyle/>
          <a:p>
            <a:r>
              <a:rPr lang="en-US" b="1" dirty="0"/>
              <a:t>This is How Jesus described destroying our idols.</a:t>
            </a:r>
          </a:p>
        </p:txBody>
      </p:sp>
      <p:pic>
        <p:nvPicPr>
          <p:cNvPr id="8" name="Picture 7">
            <a:extLst>
              <a:ext uri="{FF2B5EF4-FFF2-40B4-BE49-F238E27FC236}">
                <a16:creationId xmlns:a16="http://schemas.microsoft.com/office/drawing/2014/main" id="{1CA0BA2B-26EE-4B6B-A794-9AA25EEAC0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7041" y="534716"/>
            <a:ext cx="3383280" cy="3383280"/>
          </a:xfrm>
          <a:prstGeom prst="rect">
            <a:avLst/>
          </a:prstGeom>
        </p:spPr>
      </p:pic>
      <p:pic>
        <p:nvPicPr>
          <p:cNvPr id="10" name="Picture 9">
            <a:extLst>
              <a:ext uri="{FF2B5EF4-FFF2-40B4-BE49-F238E27FC236}">
                <a16:creationId xmlns:a16="http://schemas.microsoft.com/office/drawing/2014/main" id="{B42DCEFE-8CEE-4925-AE3F-C0305088ED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1280" y="4287328"/>
            <a:ext cx="3230880" cy="2401621"/>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7" name="Ink 6">
                <a:extLst>
                  <a:ext uri="{FF2B5EF4-FFF2-40B4-BE49-F238E27FC236}">
                    <a16:creationId xmlns:a16="http://schemas.microsoft.com/office/drawing/2014/main" id="{321B9000-7B9F-4678-BC87-9C2208823A46}"/>
                  </a:ext>
                </a:extLst>
              </p14:cNvPr>
              <p14:cNvContentPartPr/>
              <p14:nvPr>
                <p:extLst>
                  <p:ext uri="{42D2F446-02D8-4167-A562-619A0277C38B}">
                    <p15:isNarration xmlns:p15="http://schemas.microsoft.com/office/powerpoint/2012/main" val="1"/>
                  </p:ext>
                </p:extLst>
              </p14:nvPr>
            </p14:nvContentPartPr>
            <p14:xfrm>
              <a:off x="1020960" y="1332720"/>
              <a:ext cx="8234280" cy="4802400"/>
            </p14:xfrm>
          </p:contentPart>
        </mc:Choice>
        <mc:Fallback>
          <p:pic>
            <p:nvPicPr>
              <p:cNvPr id="7" name="Ink 6">
                <a:extLst>
                  <a:ext uri="{FF2B5EF4-FFF2-40B4-BE49-F238E27FC236}">
                    <a16:creationId xmlns:a16="http://schemas.microsoft.com/office/drawing/2014/main" id="{321B9000-7B9F-4678-BC87-9C2208823A46}"/>
                  </a:ext>
                </a:extLst>
              </p:cNvPr>
              <p:cNvPicPr>
                <a:picLocks noGrp="1" noRot="1" noChangeAspect="1" noMove="1" noResize="1" noEditPoints="1" noAdjustHandles="1" noChangeArrowheads="1" noChangeShapeType="1"/>
              </p:cNvPicPr>
              <p:nvPr/>
            </p:nvPicPr>
            <p:blipFill>
              <a:blip r:embed="rId7"/>
              <a:stretch>
                <a:fillRect/>
              </a:stretch>
            </p:blipFill>
            <p:spPr>
              <a:xfrm>
                <a:off x="1011600" y="1323360"/>
                <a:ext cx="8253000" cy="4821120"/>
              </a:xfrm>
              <a:prstGeom prst="rect">
                <a:avLst/>
              </a:prstGeom>
            </p:spPr>
          </p:pic>
        </mc:Fallback>
      </mc:AlternateContent>
      <p:pic>
        <p:nvPicPr>
          <p:cNvPr id="9" name="Audio 8">
            <a:hlinkClick r:id="" action="ppaction://media"/>
            <a:extLst>
              <a:ext uri="{FF2B5EF4-FFF2-40B4-BE49-F238E27FC236}">
                <a16:creationId xmlns:a16="http://schemas.microsoft.com/office/drawing/2014/main" id="{4A8DDDFE-D235-4BB8-B083-75D81A30E19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3782163502"/>
      </p:ext>
    </p:extLst>
  </p:cSld>
  <p:clrMapOvr>
    <a:masterClrMapping/>
  </p:clrMapOvr>
  <mc:AlternateContent xmlns:mc="http://schemas.openxmlformats.org/markup-compatibility/2006">
    <mc:Choice xmlns:p14="http://schemas.microsoft.com/office/powerpoint/2010/main" Requires="p14">
      <p:transition spd="slow" p14:dur="2000" advTm="121450"/>
    </mc:Choice>
    <mc:Fallback>
      <p:transition spd="slow" advTm="121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A4893-3E2C-4104-9191-C938189E40C3}"/>
              </a:ext>
            </a:extLst>
          </p:cNvPr>
          <p:cNvSpPr>
            <a:spLocks noGrp="1"/>
          </p:cNvSpPr>
          <p:nvPr>
            <p:ph type="title"/>
          </p:nvPr>
        </p:nvSpPr>
        <p:spPr/>
        <p:txBody>
          <a:bodyPr/>
          <a:lstStyle/>
          <a:p>
            <a:r>
              <a:rPr lang="en-US" dirty="0"/>
              <a:t>Choose this day whom you will serve!</a:t>
            </a:r>
          </a:p>
        </p:txBody>
      </p:sp>
      <p:sp>
        <p:nvSpPr>
          <p:cNvPr id="3" name="Rectangle 2">
            <a:extLst>
              <a:ext uri="{FF2B5EF4-FFF2-40B4-BE49-F238E27FC236}">
                <a16:creationId xmlns:a16="http://schemas.microsoft.com/office/drawing/2014/main" id="{6ACADB9C-B4DB-4642-8F6A-CBCBC2159744}"/>
              </a:ext>
            </a:extLst>
          </p:cNvPr>
          <p:cNvSpPr/>
          <p:nvPr/>
        </p:nvSpPr>
        <p:spPr>
          <a:xfrm>
            <a:off x="248240" y="1690688"/>
            <a:ext cx="3522482" cy="4431983"/>
          </a:xfrm>
          <a:prstGeom prst="rect">
            <a:avLst/>
          </a:prstGeom>
        </p:spPr>
        <p:txBody>
          <a:bodyPr wrap="square">
            <a:spAutoFit/>
          </a:bodyPr>
          <a:lstStyle/>
          <a:p>
            <a:r>
              <a:rPr lang="en-US" dirty="0"/>
              <a:t>[Jos 24:14-15 NKJV] 14 "Now therefore, fear the LORD, </a:t>
            </a:r>
            <a:r>
              <a:rPr lang="en-US" sz="2000" b="1" dirty="0">
                <a:highlight>
                  <a:srgbClr val="FFFF00"/>
                </a:highlight>
              </a:rPr>
              <a:t>serve</a:t>
            </a:r>
            <a:r>
              <a:rPr lang="en-US" b="1" dirty="0"/>
              <a:t> Him in sincerity and in truth</a:t>
            </a:r>
            <a:r>
              <a:rPr lang="en-US" dirty="0"/>
              <a:t>, and </a:t>
            </a:r>
            <a:r>
              <a:rPr lang="en-US" b="1" dirty="0">
                <a:highlight>
                  <a:srgbClr val="00FF00"/>
                </a:highlight>
              </a:rPr>
              <a:t>put away the gods </a:t>
            </a:r>
            <a:r>
              <a:rPr lang="en-US" b="1" dirty="0"/>
              <a:t>which your fathers served</a:t>
            </a:r>
            <a:r>
              <a:rPr lang="en-US" dirty="0"/>
              <a:t> on the other side of the River and in Egypt. </a:t>
            </a:r>
            <a:r>
              <a:rPr lang="en-US" sz="2000" b="1" dirty="0">
                <a:highlight>
                  <a:srgbClr val="FF00FF"/>
                </a:highlight>
              </a:rPr>
              <a:t>Serve</a:t>
            </a:r>
            <a:r>
              <a:rPr lang="en-US" b="1" dirty="0">
                <a:highlight>
                  <a:srgbClr val="FF00FF"/>
                </a:highlight>
              </a:rPr>
              <a:t> the LORD</a:t>
            </a:r>
            <a:r>
              <a:rPr lang="en-US" dirty="0">
                <a:highlight>
                  <a:srgbClr val="FF00FF"/>
                </a:highlight>
              </a:rPr>
              <a:t>! </a:t>
            </a:r>
            <a:r>
              <a:rPr lang="en-US" dirty="0"/>
              <a:t>15 "And if it seems evil to you to serve the LORD, </a:t>
            </a:r>
            <a:r>
              <a:rPr lang="en-US" sz="2400" b="1" i="1" dirty="0">
                <a:highlight>
                  <a:srgbClr val="00FFFF"/>
                </a:highlight>
              </a:rPr>
              <a:t>choose</a:t>
            </a:r>
            <a:r>
              <a:rPr lang="en-US" b="1" dirty="0"/>
              <a:t> </a:t>
            </a:r>
            <a:r>
              <a:rPr lang="en-US" b="1" dirty="0">
                <a:highlight>
                  <a:srgbClr val="00FFFF"/>
                </a:highlight>
              </a:rPr>
              <a:t>for yourselves this day whom you will serve</a:t>
            </a:r>
            <a:r>
              <a:rPr lang="en-US" dirty="0"/>
              <a:t>, </a:t>
            </a:r>
            <a:r>
              <a:rPr lang="en-US" b="1" dirty="0">
                <a:highlight>
                  <a:srgbClr val="00FF00"/>
                </a:highlight>
              </a:rPr>
              <a:t>whether the gods which your fathers served</a:t>
            </a:r>
            <a:r>
              <a:rPr lang="en-US" dirty="0"/>
              <a:t> that [were] on the other side of the River, or the gods of the Amorites, in whose land you dwell. But as for me and my house, </a:t>
            </a:r>
            <a:r>
              <a:rPr lang="en-US" b="1" dirty="0">
                <a:highlight>
                  <a:srgbClr val="FF00FF"/>
                </a:highlight>
              </a:rPr>
              <a:t>we will </a:t>
            </a:r>
            <a:r>
              <a:rPr lang="en-US" sz="2000" b="1" dirty="0">
                <a:highlight>
                  <a:srgbClr val="FF00FF"/>
                </a:highlight>
              </a:rPr>
              <a:t>serve</a:t>
            </a:r>
            <a:r>
              <a:rPr lang="en-US" b="1" dirty="0">
                <a:highlight>
                  <a:srgbClr val="FF00FF"/>
                </a:highlight>
              </a:rPr>
              <a:t> the LORD</a:t>
            </a:r>
            <a:r>
              <a:rPr lang="en-US" dirty="0"/>
              <a:t>."</a:t>
            </a:r>
          </a:p>
        </p:txBody>
      </p:sp>
      <p:sp>
        <p:nvSpPr>
          <p:cNvPr id="4" name="Rectangle 3">
            <a:extLst>
              <a:ext uri="{FF2B5EF4-FFF2-40B4-BE49-F238E27FC236}">
                <a16:creationId xmlns:a16="http://schemas.microsoft.com/office/drawing/2014/main" id="{FD5750ED-5905-43A5-AA52-DD2985BF06F8}"/>
              </a:ext>
            </a:extLst>
          </p:cNvPr>
          <p:cNvSpPr/>
          <p:nvPr/>
        </p:nvSpPr>
        <p:spPr>
          <a:xfrm>
            <a:off x="8182466" y="1690688"/>
            <a:ext cx="3761294" cy="4431983"/>
          </a:xfrm>
          <a:prstGeom prst="rect">
            <a:avLst/>
          </a:prstGeom>
        </p:spPr>
        <p:txBody>
          <a:bodyPr wrap="square">
            <a:spAutoFit/>
          </a:bodyPr>
          <a:lstStyle/>
          <a:p>
            <a:r>
              <a:rPr lang="en-US" dirty="0"/>
              <a:t>[Rom 6:15-18 NKJV] 15 What then? Shall we sin because we are not under law but under grace? Certainly not! 16 Do you not know that to </a:t>
            </a:r>
            <a:r>
              <a:rPr lang="en-US" b="1" dirty="0"/>
              <a:t>whom you present yourselves </a:t>
            </a:r>
            <a:r>
              <a:rPr lang="en-US" sz="2400" b="1" dirty="0">
                <a:highlight>
                  <a:srgbClr val="FFFF00"/>
                </a:highlight>
              </a:rPr>
              <a:t>slaves</a:t>
            </a:r>
            <a:r>
              <a:rPr lang="en-US" b="1" dirty="0"/>
              <a:t> to </a:t>
            </a:r>
            <a:r>
              <a:rPr lang="en-US" b="1" dirty="0">
                <a:highlight>
                  <a:srgbClr val="FFFF00"/>
                </a:highlight>
              </a:rPr>
              <a:t>obey</a:t>
            </a:r>
            <a:r>
              <a:rPr lang="en-US" dirty="0"/>
              <a:t>, you are that one's slaves whom you obey, </a:t>
            </a:r>
            <a:r>
              <a:rPr lang="en-US" sz="2400" b="1" i="1" dirty="0">
                <a:highlight>
                  <a:srgbClr val="00FFFF"/>
                </a:highlight>
              </a:rPr>
              <a:t>whether</a:t>
            </a:r>
            <a:r>
              <a:rPr lang="en-US" dirty="0"/>
              <a:t> of </a:t>
            </a:r>
            <a:r>
              <a:rPr lang="en-US" b="1" dirty="0">
                <a:highlight>
                  <a:srgbClr val="00FF00"/>
                </a:highlight>
              </a:rPr>
              <a:t>sin [leading] to death</a:t>
            </a:r>
            <a:r>
              <a:rPr lang="en-US" dirty="0"/>
              <a:t>, or of </a:t>
            </a:r>
            <a:r>
              <a:rPr lang="en-US" b="1" dirty="0">
                <a:highlight>
                  <a:srgbClr val="FF00FF"/>
                </a:highlight>
              </a:rPr>
              <a:t>obedience [leading] to righteousness?</a:t>
            </a:r>
            <a:r>
              <a:rPr lang="en-US" dirty="0">
                <a:highlight>
                  <a:srgbClr val="FF00FF"/>
                </a:highlight>
              </a:rPr>
              <a:t> </a:t>
            </a:r>
            <a:r>
              <a:rPr lang="en-US" dirty="0"/>
              <a:t>17 But God be thanked that </a:t>
            </a:r>
            <a:r>
              <a:rPr lang="en-US" dirty="0">
                <a:highlight>
                  <a:srgbClr val="00FF00"/>
                </a:highlight>
              </a:rPr>
              <a:t>[though] you were slaves of sin</a:t>
            </a:r>
            <a:r>
              <a:rPr lang="en-US" dirty="0"/>
              <a:t>, yet </a:t>
            </a:r>
            <a:r>
              <a:rPr lang="en-US" dirty="0">
                <a:highlight>
                  <a:srgbClr val="FF00FF"/>
                </a:highlight>
              </a:rPr>
              <a:t>you </a:t>
            </a:r>
            <a:r>
              <a:rPr lang="en-US" b="1" dirty="0">
                <a:highlight>
                  <a:srgbClr val="FFFF00"/>
                </a:highlight>
              </a:rPr>
              <a:t>obeyed</a:t>
            </a:r>
            <a:r>
              <a:rPr lang="en-US" dirty="0">
                <a:highlight>
                  <a:srgbClr val="FF00FF"/>
                </a:highlight>
              </a:rPr>
              <a:t> from the heart that form of doctrine to which you were delivered</a:t>
            </a:r>
            <a:r>
              <a:rPr lang="en-US" dirty="0"/>
              <a:t>. 18 And having been set free from sin, </a:t>
            </a:r>
            <a:r>
              <a:rPr lang="en-US" b="1" dirty="0"/>
              <a:t>you became </a:t>
            </a:r>
            <a:r>
              <a:rPr lang="en-US" b="1" dirty="0">
                <a:highlight>
                  <a:srgbClr val="FFFF00"/>
                </a:highlight>
              </a:rPr>
              <a:t>slaves</a:t>
            </a:r>
            <a:r>
              <a:rPr lang="en-US" b="1" dirty="0"/>
              <a:t> of </a:t>
            </a:r>
            <a:r>
              <a:rPr lang="en-US" b="1" dirty="0">
                <a:highlight>
                  <a:srgbClr val="FFFF00"/>
                </a:highlight>
              </a:rPr>
              <a:t>righteousness</a:t>
            </a:r>
            <a:r>
              <a:rPr lang="en-US" dirty="0"/>
              <a:t>.</a:t>
            </a:r>
          </a:p>
        </p:txBody>
      </p:sp>
      <p:pic>
        <p:nvPicPr>
          <p:cNvPr id="6" name="Picture 5">
            <a:extLst>
              <a:ext uri="{FF2B5EF4-FFF2-40B4-BE49-F238E27FC236}">
                <a16:creationId xmlns:a16="http://schemas.microsoft.com/office/drawing/2014/main" id="{15997384-2C91-4AE3-A690-41888ACC2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0722" y="1690689"/>
            <a:ext cx="4411744" cy="2205872"/>
          </a:xfrm>
          <a:prstGeom prst="rect">
            <a:avLst/>
          </a:prstGeom>
        </p:spPr>
      </p:pic>
      <p:sp>
        <p:nvSpPr>
          <p:cNvPr id="7" name="TextBox 6">
            <a:extLst>
              <a:ext uri="{FF2B5EF4-FFF2-40B4-BE49-F238E27FC236}">
                <a16:creationId xmlns:a16="http://schemas.microsoft.com/office/drawing/2014/main" id="{5B6FAEC7-989C-498E-90AC-1D524C206919}"/>
              </a:ext>
            </a:extLst>
          </p:cNvPr>
          <p:cNvSpPr txBox="1"/>
          <p:nvPr/>
        </p:nvSpPr>
        <p:spPr>
          <a:xfrm>
            <a:off x="4286054" y="4147793"/>
            <a:ext cx="3619892" cy="923330"/>
          </a:xfrm>
          <a:prstGeom prst="rect">
            <a:avLst/>
          </a:prstGeom>
          <a:noFill/>
        </p:spPr>
        <p:txBody>
          <a:bodyPr wrap="square" rtlCol="0">
            <a:spAutoFit/>
          </a:bodyPr>
          <a:lstStyle/>
          <a:p>
            <a:r>
              <a:rPr lang="en-US" i="1" dirty="0"/>
              <a:t>As we’ll see in the next slide, Abraham’s obedient faith is what gave him imputed righteousness.</a:t>
            </a: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DF9FD333-BEF3-41D9-8430-A092D9E5CA43}"/>
                  </a:ext>
                </a:extLst>
              </p14:cNvPr>
              <p14:cNvContentPartPr/>
              <p14:nvPr>
                <p:extLst>
                  <p:ext uri="{42D2F446-02D8-4167-A562-619A0277C38B}">
                    <p15:isNarration xmlns:p15="http://schemas.microsoft.com/office/powerpoint/2012/main" val="1"/>
                  </p:ext>
                </p:extLst>
              </p14:nvPr>
            </p14:nvContentPartPr>
            <p14:xfrm>
              <a:off x="340200" y="1247760"/>
              <a:ext cx="11401200" cy="4887360"/>
            </p14:xfrm>
          </p:contentPart>
        </mc:Choice>
        <mc:Fallback>
          <p:pic>
            <p:nvPicPr>
              <p:cNvPr id="5" name="Ink 4">
                <a:extLst>
                  <a:ext uri="{FF2B5EF4-FFF2-40B4-BE49-F238E27FC236}">
                    <a16:creationId xmlns:a16="http://schemas.microsoft.com/office/drawing/2014/main" id="{DF9FD333-BEF3-41D9-8430-A092D9E5CA43}"/>
                  </a:ext>
                </a:extLst>
              </p:cNvPr>
              <p:cNvPicPr>
                <a:picLocks noGrp="1" noRot="1" noChangeAspect="1" noMove="1" noResize="1" noEditPoints="1" noAdjustHandles="1" noChangeArrowheads="1" noChangeShapeType="1"/>
              </p:cNvPicPr>
              <p:nvPr/>
            </p:nvPicPr>
            <p:blipFill>
              <a:blip r:embed="rId6"/>
              <a:stretch>
                <a:fillRect/>
              </a:stretch>
            </p:blipFill>
            <p:spPr>
              <a:xfrm>
                <a:off x="330840" y="1238400"/>
                <a:ext cx="11419920" cy="4906080"/>
              </a:xfrm>
              <a:prstGeom prst="rect">
                <a:avLst/>
              </a:prstGeom>
            </p:spPr>
          </p:pic>
        </mc:Fallback>
      </mc:AlternateContent>
      <p:pic>
        <p:nvPicPr>
          <p:cNvPr id="8" name="Audio 7">
            <a:hlinkClick r:id="" action="ppaction://media"/>
            <a:extLst>
              <a:ext uri="{FF2B5EF4-FFF2-40B4-BE49-F238E27FC236}">
                <a16:creationId xmlns:a16="http://schemas.microsoft.com/office/drawing/2014/main" id="{5B55694B-FD2A-48E4-85D8-9FEE436F82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2638547895"/>
      </p:ext>
    </p:extLst>
  </p:cSld>
  <p:clrMapOvr>
    <a:masterClrMapping/>
  </p:clrMapOvr>
  <mc:AlternateContent xmlns:mc="http://schemas.openxmlformats.org/markup-compatibility/2006">
    <mc:Choice xmlns:p14="http://schemas.microsoft.com/office/powerpoint/2010/main" Requires="p14">
      <p:transition spd="slow" p14:dur="2000" advTm="121506"/>
    </mc:Choice>
    <mc:Fallback>
      <p:transition spd="slow" advTm="121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DCD587-D186-48CF-837D-49FA84551B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6633" y="5052834"/>
            <a:ext cx="3277571" cy="1764846"/>
          </a:xfrm>
          <a:prstGeom prst="rect">
            <a:avLst/>
          </a:prstGeom>
        </p:spPr>
      </p:pic>
      <p:sp>
        <p:nvSpPr>
          <p:cNvPr id="2" name="Title 1">
            <a:extLst>
              <a:ext uri="{FF2B5EF4-FFF2-40B4-BE49-F238E27FC236}">
                <a16:creationId xmlns:a16="http://schemas.microsoft.com/office/drawing/2014/main" id="{E9121251-3177-4CFD-96AD-3868F8C0B212}"/>
              </a:ext>
            </a:extLst>
          </p:cNvPr>
          <p:cNvSpPr>
            <a:spLocks noGrp="1"/>
          </p:cNvSpPr>
          <p:nvPr>
            <p:ph type="title"/>
          </p:nvPr>
        </p:nvSpPr>
        <p:spPr>
          <a:xfrm>
            <a:off x="838200" y="365125"/>
            <a:ext cx="5257800" cy="1325563"/>
          </a:xfrm>
        </p:spPr>
        <p:txBody>
          <a:bodyPr/>
          <a:lstStyle/>
          <a:p>
            <a:r>
              <a:rPr lang="en-US" dirty="0"/>
              <a:t>Works by faith, instead of by the law.</a:t>
            </a:r>
          </a:p>
        </p:txBody>
      </p:sp>
      <p:sp>
        <p:nvSpPr>
          <p:cNvPr id="3" name="Rectangle 2">
            <a:extLst>
              <a:ext uri="{FF2B5EF4-FFF2-40B4-BE49-F238E27FC236}">
                <a16:creationId xmlns:a16="http://schemas.microsoft.com/office/drawing/2014/main" id="{B11F3D22-F8FE-4950-B720-92DB6809C010}"/>
              </a:ext>
            </a:extLst>
          </p:cNvPr>
          <p:cNvSpPr/>
          <p:nvPr/>
        </p:nvSpPr>
        <p:spPr>
          <a:xfrm>
            <a:off x="838200" y="1848266"/>
            <a:ext cx="4976004" cy="1200329"/>
          </a:xfrm>
          <a:prstGeom prst="rect">
            <a:avLst/>
          </a:prstGeom>
        </p:spPr>
        <p:txBody>
          <a:bodyPr wrap="square">
            <a:spAutoFit/>
          </a:bodyPr>
          <a:lstStyle/>
          <a:p>
            <a:pPr algn="just"/>
            <a:r>
              <a:rPr lang="en-US" dirty="0"/>
              <a:t>[2Co 7:1 NKJV] 1 Therefore, having these promises, beloved, let us cleanse ourselves from all filthiness of the flesh and spirit, perfecting holiness in the fear of God.</a:t>
            </a:r>
          </a:p>
        </p:txBody>
      </p:sp>
      <p:sp>
        <p:nvSpPr>
          <p:cNvPr id="4" name="Rectangle 3">
            <a:extLst>
              <a:ext uri="{FF2B5EF4-FFF2-40B4-BE49-F238E27FC236}">
                <a16:creationId xmlns:a16="http://schemas.microsoft.com/office/drawing/2014/main" id="{40043B1F-A91F-4183-964F-B402F36FE2BC}"/>
              </a:ext>
            </a:extLst>
          </p:cNvPr>
          <p:cNvSpPr/>
          <p:nvPr/>
        </p:nvSpPr>
        <p:spPr>
          <a:xfrm>
            <a:off x="6096000" y="77373"/>
            <a:ext cx="5791200" cy="6740307"/>
          </a:xfrm>
          <a:prstGeom prst="rect">
            <a:avLst/>
          </a:prstGeom>
        </p:spPr>
        <p:txBody>
          <a:bodyPr wrap="square">
            <a:spAutoFit/>
          </a:bodyPr>
          <a:lstStyle/>
          <a:p>
            <a:pPr algn="just"/>
            <a:r>
              <a:rPr lang="en-US" dirty="0"/>
              <a:t>[Jas 2:14-26 NKJV] 14 What [does it] profit, my brethren, if someone says he has faith but does not have works? Can faith save him? 15 If a brother or sister is naked and destitute of daily food, 16 and one of you says to them, "Depart in peace, be warmed and filled," but you do not give them the things which are needed for the body, what [does it] profit? 17 Thus also faith by itself, if it does not have works, is dead. 18 But someone will say, "You have faith, and I have works." Show me your faith without your works, and I will show you my faith by my works. 19 You believe that there is one God. You do well. Even the demons believe--and tremble! 20 But do you want to know, O foolish man, that faith </a:t>
            </a:r>
            <a:r>
              <a:rPr lang="en-US" u="sng" dirty="0"/>
              <a:t>without</a:t>
            </a:r>
            <a:r>
              <a:rPr lang="en-US" dirty="0"/>
              <a:t> works is dead? 21 Was not </a:t>
            </a:r>
            <a:r>
              <a:rPr lang="en-US" b="1" dirty="0"/>
              <a:t>Abraham our father </a:t>
            </a:r>
            <a:r>
              <a:rPr lang="en-US" b="1" u="sng" dirty="0"/>
              <a:t>justified</a:t>
            </a:r>
            <a:r>
              <a:rPr lang="en-US" b="1" dirty="0"/>
              <a:t> by works</a:t>
            </a:r>
            <a:r>
              <a:rPr lang="en-US" dirty="0"/>
              <a:t> when he offered Isaac his son on the altar? 22 Do you see that </a:t>
            </a:r>
            <a:r>
              <a:rPr lang="en-US" b="1" dirty="0"/>
              <a:t>faith was working together </a:t>
            </a:r>
            <a:r>
              <a:rPr lang="en-US" b="1" i="1" u="sng" dirty="0"/>
              <a:t>with</a:t>
            </a:r>
            <a:r>
              <a:rPr lang="en-US" b="1" dirty="0"/>
              <a:t> his works</a:t>
            </a:r>
            <a:r>
              <a:rPr lang="en-US" dirty="0"/>
              <a:t>, and by </a:t>
            </a:r>
            <a:r>
              <a:rPr lang="en-US" b="1" i="1" u="sng" dirty="0"/>
              <a:t>works, faith </a:t>
            </a:r>
            <a:r>
              <a:rPr lang="en-US" b="1" dirty="0"/>
              <a:t>was made perfect</a:t>
            </a:r>
            <a:r>
              <a:rPr lang="en-US" dirty="0"/>
              <a:t>? 23 And the Scripture was fulfilled which says, "</a:t>
            </a:r>
            <a:r>
              <a:rPr lang="en-US" b="1" dirty="0"/>
              <a:t>Abraham believed God, and it was </a:t>
            </a:r>
            <a:r>
              <a:rPr lang="en-US" b="1" u="sng" dirty="0"/>
              <a:t>accounted</a:t>
            </a:r>
            <a:r>
              <a:rPr lang="en-US" b="1" dirty="0"/>
              <a:t> to him for righteousness</a:t>
            </a:r>
            <a:r>
              <a:rPr lang="en-US" dirty="0"/>
              <a:t>." And he was called the friend of God. 24 You see then that a man is justified by works, and not by faith only. 25 Likewise, was not Rahab the harlot also justified by works when she received the messengers and sent [them] out another way? 26 For as the body without the spirit is dead, so faith without works is dead also.</a:t>
            </a:r>
          </a:p>
        </p:txBody>
      </p:sp>
      <p:sp>
        <p:nvSpPr>
          <p:cNvPr id="5" name="TextBox 4">
            <a:extLst>
              <a:ext uri="{FF2B5EF4-FFF2-40B4-BE49-F238E27FC236}">
                <a16:creationId xmlns:a16="http://schemas.microsoft.com/office/drawing/2014/main" id="{27DBBD03-5B5C-446A-9B17-B57A8D999A69}"/>
              </a:ext>
            </a:extLst>
          </p:cNvPr>
          <p:cNvSpPr txBox="1"/>
          <p:nvPr/>
        </p:nvSpPr>
        <p:spPr>
          <a:xfrm>
            <a:off x="838200" y="3206174"/>
            <a:ext cx="4976004" cy="646331"/>
          </a:xfrm>
          <a:prstGeom prst="rect">
            <a:avLst/>
          </a:prstGeom>
          <a:noFill/>
        </p:spPr>
        <p:txBody>
          <a:bodyPr wrap="square" rtlCol="0">
            <a:spAutoFit/>
          </a:bodyPr>
          <a:lstStyle/>
          <a:p>
            <a:r>
              <a:rPr lang="en-US" b="1" dirty="0"/>
              <a:t>Abraham was accounted righteous because his faith produced obedience. Abraham feared God.</a:t>
            </a:r>
          </a:p>
        </p:txBody>
      </p:sp>
      <p:sp>
        <p:nvSpPr>
          <p:cNvPr id="6" name="Rectangle 5">
            <a:extLst>
              <a:ext uri="{FF2B5EF4-FFF2-40B4-BE49-F238E27FC236}">
                <a16:creationId xmlns:a16="http://schemas.microsoft.com/office/drawing/2014/main" id="{2569C3AA-39BA-4AA2-ADC0-FFDA54208F96}"/>
              </a:ext>
            </a:extLst>
          </p:cNvPr>
          <p:cNvSpPr/>
          <p:nvPr/>
        </p:nvSpPr>
        <p:spPr>
          <a:xfrm>
            <a:off x="829574" y="3852505"/>
            <a:ext cx="4984630" cy="1200329"/>
          </a:xfrm>
          <a:prstGeom prst="rect">
            <a:avLst/>
          </a:prstGeom>
        </p:spPr>
        <p:txBody>
          <a:bodyPr wrap="square">
            <a:spAutoFit/>
          </a:bodyPr>
          <a:lstStyle/>
          <a:p>
            <a:r>
              <a:rPr lang="en-US" dirty="0"/>
              <a:t>[</a:t>
            </a:r>
            <a:r>
              <a:rPr lang="en-US" dirty="0" err="1"/>
              <a:t>Heb</a:t>
            </a:r>
            <a:r>
              <a:rPr lang="en-US" dirty="0"/>
              <a:t> 11:8 NKJV] 8 </a:t>
            </a:r>
            <a:r>
              <a:rPr lang="en-US" b="1" i="1" dirty="0"/>
              <a:t>By faith </a:t>
            </a:r>
            <a:r>
              <a:rPr lang="en-US" dirty="0"/>
              <a:t>Abraham </a:t>
            </a:r>
            <a:r>
              <a:rPr lang="en-US" b="1" u="sng" dirty="0">
                <a:highlight>
                  <a:srgbClr val="FFFF00"/>
                </a:highlight>
              </a:rPr>
              <a:t>obeyed</a:t>
            </a:r>
            <a:r>
              <a:rPr lang="en-US" dirty="0"/>
              <a:t> when he was called to go out to the place which he would receive as an inheritance. And he went out, not knowing where he was going.</a:t>
            </a: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4ADA3192-38E7-43C3-8200-1F6CB28DC6DE}"/>
                  </a:ext>
                </a:extLst>
              </p14:cNvPr>
              <p14:cNvContentPartPr/>
              <p14:nvPr>
                <p:extLst>
                  <p:ext uri="{42D2F446-02D8-4167-A562-619A0277C38B}">
                    <p15:isNarration xmlns:p15="http://schemas.microsoft.com/office/powerpoint/2012/main" val="1"/>
                  </p:ext>
                </p:extLst>
              </p14:nvPr>
            </p14:nvContentPartPr>
            <p14:xfrm>
              <a:off x="784440" y="387720"/>
              <a:ext cx="11098800" cy="6503400"/>
            </p14:xfrm>
          </p:contentPart>
        </mc:Choice>
        <mc:Fallback>
          <p:pic>
            <p:nvPicPr>
              <p:cNvPr id="7" name="Ink 6">
                <a:extLst>
                  <a:ext uri="{FF2B5EF4-FFF2-40B4-BE49-F238E27FC236}">
                    <a16:creationId xmlns:a16="http://schemas.microsoft.com/office/drawing/2014/main" id="{4ADA3192-38E7-43C3-8200-1F6CB28DC6DE}"/>
                  </a:ext>
                </a:extLst>
              </p:cNvPr>
              <p:cNvPicPr>
                <a:picLocks noGrp="1" noRot="1" noChangeAspect="1" noMove="1" noResize="1" noEditPoints="1" noAdjustHandles="1" noChangeArrowheads="1" noChangeShapeType="1"/>
              </p:cNvPicPr>
              <p:nvPr/>
            </p:nvPicPr>
            <p:blipFill>
              <a:blip r:embed="rId6"/>
              <a:stretch>
                <a:fillRect/>
              </a:stretch>
            </p:blipFill>
            <p:spPr>
              <a:xfrm>
                <a:off x="775080" y="378360"/>
                <a:ext cx="11117520" cy="6522120"/>
              </a:xfrm>
              <a:prstGeom prst="rect">
                <a:avLst/>
              </a:prstGeom>
            </p:spPr>
          </p:pic>
        </mc:Fallback>
      </mc:AlternateContent>
      <p:pic>
        <p:nvPicPr>
          <p:cNvPr id="9" name="Audio 8">
            <a:hlinkClick r:id="" action="ppaction://media"/>
            <a:extLst>
              <a:ext uri="{FF2B5EF4-FFF2-40B4-BE49-F238E27FC236}">
                <a16:creationId xmlns:a16="http://schemas.microsoft.com/office/drawing/2014/main" id="{E3C999B1-3268-4ADC-BC26-27736AD0A97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930954244"/>
      </p:ext>
    </p:extLst>
  </p:cSld>
  <p:clrMapOvr>
    <a:masterClrMapping/>
  </p:clrMapOvr>
  <mc:AlternateContent xmlns:mc="http://schemas.openxmlformats.org/markup-compatibility/2006">
    <mc:Choice xmlns:p14="http://schemas.microsoft.com/office/powerpoint/2010/main" Requires="p14">
      <p:transition spd="slow" p14:dur="2000" advTm="191214"/>
    </mc:Choice>
    <mc:Fallback>
      <p:transition spd="slow" advTm="191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DB61744-3B50-4863-993A-6E028076AC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997713"/>
            <a:ext cx="1803759" cy="1860287"/>
          </a:xfrm>
          <a:prstGeom prst="rect">
            <a:avLst/>
          </a:prstGeom>
        </p:spPr>
      </p:pic>
      <p:sp>
        <p:nvSpPr>
          <p:cNvPr id="2" name="Title 1">
            <a:extLst>
              <a:ext uri="{FF2B5EF4-FFF2-40B4-BE49-F238E27FC236}">
                <a16:creationId xmlns:a16="http://schemas.microsoft.com/office/drawing/2014/main" id="{EF580843-ED64-4D80-8A7C-CA8DC57D8FFF}"/>
              </a:ext>
            </a:extLst>
          </p:cNvPr>
          <p:cNvSpPr>
            <a:spLocks noGrp="1"/>
          </p:cNvSpPr>
          <p:nvPr>
            <p:ph type="title"/>
          </p:nvPr>
        </p:nvSpPr>
        <p:spPr/>
        <p:txBody>
          <a:bodyPr/>
          <a:lstStyle/>
          <a:p>
            <a:r>
              <a:rPr lang="en-US" dirty="0"/>
              <a:t>True faith, is more than belief.</a:t>
            </a:r>
          </a:p>
        </p:txBody>
      </p:sp>
      <p:sp>
        <p:nvSpPr>
          <p:cNvPr id="3" name="TextBox 2">
            <a:extLst>
              <a:ext uri="{FF2B5EF4-FFF2-40B4-BE49-F238E27FC236}">
                <a16:creationId xmlns:a16="http://schemas.microsoft.com/office/drawing/2014/main" id="{36FF1EFF-27DC-41AC-8A4F-72E7249267B9}"/>
              </a:ext>
            </a:extLst>
          </p:cNvPr>
          <p:cNvSpPr txBox="1"/>
          <p:nvPr/>
        </p:nvSpPr>
        <p:spPr>
          <a:xfrm>
            <a:off x="838200" y="1367522"/>
            <a:ext cx="7806905" cy="646331"/>
          </a:xfrm>
          <a:prstGeom prst="rect">
            <a:avLst/>
          </a:prstGeom>
          <a:noFill/>
        </p:spPr>
        <p:txBody>
          <a:bodyPr wrap="square" rtlCol="0">
            <a:spAutoFit/>
          </a:bodyPr>
          <a:lstStyle/>
          <a:p>
            <a:r>
              <a:rPr lang="en-US" i="1" dirty="0"/>
              <a:t>As James warned in His famous passage I just quoted, even the Demons believe and fear God. True faith is more than belief. True faith is obedience out of love.</a:t>
            </a:r>
          </a:p>
        </p:txBody>
      </p:sp>
      <p:sp>
        <p:nvSpPr>
          <p:cNvPr id="4" name="Rectangle 3">
            <a:extLst>
              <a:ext uri="{FF2B5EF4-FFF2-40B4-BE49-F238E27FC236}">
                <a16:creationId xmlns:a16="http://schemas.microsoft.com/office/drawing/2014/main" id="{41318DEA-CA23-4D37-B271-9ABBCA6CEA69}"/>
              </a:ext>
            </a:extLst>
          </p:cNvPr>
          <p:cNvSpPr/>
          <p:nvPr/>
        </p:nvSpPr>
        <p:spPr>
          <a:xfrm>
            <a:off x="838200" y="2140152"/>
            <a:ext cx="4113362" cy="646331"/>
          </a:xfrm>
          <a:prstGeom prst="rect">
            <a:avLst/>
          </a:prstGeom>
        </p:spPr>
        <p:txBody>
          <a:bodyPr wrap="square">
            <a:spAutoFit/>
          </a:bodyPr>
          <a:lstStyle/>
          <a:p>
            <a:r>
              <a:rPr lang="en-US" dirty="0"/>
              <a:t>[</a:t>
            </a:r>
            <a:r>
              <a:rPr lang="en-US" dirty="0" err="1"/>
              <a:t>Jhn</a:t>
            </a:r>
            <a:r>
              <a:rPr lang="en-US" dirty="0"/>
              <a:t> 14:15 NKJV] 15 "If you love Me, keep My commandments.</a:t>
            </a:r>
          </a:p>
        </p:txBody>
      </p:sp>
      <p:sp>
        <p:nvSpPr>
          <p:cNvPr id="5" name="Rectangle 4">
            <a:extLst>
              <a:ext uri="{FF2B5EF4-FFF2-40B4-BE49-F238E27FC236}">
                <a16:creationId xmlns:a16="http://schemas.microsoft.com/office/drawing/2014/main" id="{AB5566E9-CB22-46F0-A256-C5C24D472AC3}"/>
              </a:ext>
            </a:extLst>
          </p:cNvPr>
          <p:cNvSpPr/>
          <p:nvPr/>
        </p:nvSpPr>
        <p:spPr>
          <a:xfrm>
            <a:off x="838200" y="2786483"/>
            <a:ext cx="4113362" cy="923330"/>
          </a:xfrm>
          <a:prstGeom prst="rect">
            <a:avLst/>
          </a:prstGeom>
        </p:spPr>
        <p:txBody>
          <a:bodyPr wrap="square">
            <a:spAutoFit/>
          </a:bodyPr>
          <a:lstStyle/>
          <a:p>
            <a:r>
              <a:rPr lang="en-US" dirty="0"/>
              <a:t>[1Jo 2:3 NKJV] 3 Now by this we know that we know Him, if we keep His commandments.</a:t>
            </a:r>
          </a:p>
        </p:txBody>
      </p:sp>
      <p:sp>
        <p:nvSpPr>
          <p:cNvPr id="6" name="Rectangle 5">
            <a:extLst>
              <a:ext uri="{FF2B5EF4-FFF2-40B4-BE49-F238E27FC236}">
                <a16:creationId xmlns:a16="http://schemas.microsoft.com/office/drawing/2014/main" id="{B1D055EA-71A7-45C9-966D-6A6C662AA4AA}"/>
              </a:ext>
            </a:extLst>
          </p:cNvPr>
          <p:cNvSpPr/>
          <p:nvPr/>
        </p:nvSpPr>
        <p:spPr>
          <a:xfrm>
            <a:off x="838200" y="3709813"/>
            <a:ext cx="4113362" cy="1477328"/>
          </a:xfrm>
          <a:prstGeom prst="rect">
            <a:avLst/>
          </a:prstGeom>
        </p:spPr>
        <p:txBody>
          <a:bodyPr wrap="square">
            <a:spAutoFit/>
          </a:bodyPr>
          <a:lstStyle/>
          <a:p>
            <a:r>
              <a:rPr lang="en-US" dirty="0"/>
              <a:t>[1Jo 2:5-6 NKJV] 5 But whoever keeps His word, truly the love of God is perfected in him. By this we know that we are in Him. 6 He who says he abides in Him ought himself also to walk just as He walked.</a:t>
            </a:r>
          </a:p>
        </p:txBody>
      </p:sp>
      <p:sp>
        <p:nvSpPr>
          <p:cNvPr id="7" name="Rectangle 6">
            <a:extLst>
              <a:ext uri="{FF2B5EF4-FFF2-40B4-BE49-F238E27FC236}">
                <a16:creationId xmlns:a16="http://schemas.microsoft.com/office/drawing/2014/main" id="{B5E7C100-DB3C-4C10-AA88-77168C1065C1}"/>
              </a:ext>
            </a:extLst>
          </p:cNvPr>
          <p:cNvSpPr/>
          <p:nvPr/>
        </p:nvSpPr>
        <p:spPr>
          <a:xfrm>
            <a:off x="4951562" y="2140152"/>
            <a:ext cx="6944264" cy="4524315"/>
          </a:xfrm>
          <a:prstGeom prst="rect">
            <a:avLst/>
          </a:prstGeom>
        </p:spPr>
        <p:txBody>
          <a:bodyPr wrap="square">
            <a:spAutoFit/>
          </a:bodyPr>
          <a:lstStyle/>
          <a:p>
            <a:r>
              <a:rPr lang="en-US" dirty="0"/>
              <a:t>[</a:t>
            </a:r>
            <a:r>
              <a:rPr lang="en-US" dirty="0" err="1"/>
              <a:t>Eph</a:t>
            </a:r>
            <a:r>
              <a:rPr lang="en-US" dirty="0"/>
              <a:t> 5:9-21 NKJV] 9 (for </a:t>
            </a:r>
            <a:r>
              <a:rPr lang="en-US" b="1" dirty="0"/>
              <a:t>the fruit of the Spirit </a:t>
            </a:r>
            <a:r>
              <a:rPr lang="en-US" dirty="0"/>
              <a:t>[is] in all </a:t>
            </a:r>
            <a:r>
              <a:rPr lang="en-US" b="1" i="1" dirty="0"/>
              <a:t>goodness</a:t>
            </a:r>
            <a:r>
              <a:rPr lang="en-US" dirty="0"/>
              <a:t>, </a:t>
            </a:r>
            <a:r>
              <a:rPr lang="en-US" b="1" i="1" dirty="0"/>
              <a:t>righteousness</a:t>
            </a:r>
            <a:r>
              <a:rPr lang="en-US" dirty="0"/>
              <a:t>, and </a:t>
            </a:r>
            <a:r>
              <a:rPr lang="en-US" b="1" i="1" dirty="0"/>
              <a:t>truth</a:t>
            </a:r>
            <a:r>
              <a:rPr lang="en-US" dirty="0"/>
              <a:t>), 10 </a:t>
            </a:r>
            <a:r>
              <a:rPr lang="en-US" b="1" i="1" dirty="0"/>
              <a:t>finding out what is acceptable to the Lord</a:t>
            </a:r>
            <a:r>
              <a:rPr lang="en-US" dirty="0"/>
              <a:t>. 11 And have </a:t>
            </a:r>
            <a:r>
              <a:rPr lang="en-US" b="1" i="1" dirty="0"/>
              <a:t>no fellowship with the unfruitful works of darkness</a:t>
            </a:r>
            <a:r>
              <a:rPr lang="en-US" dirty="0"/>
              <a:t>, but </a:t>
            </a:r>
            <a:r>
              <a:rPr lang="en-US" u="sng" dirty="0"/>
              <a:t>rather expose [them]. </a:t>
            </a:r>
            <a:r>
              <a:rPr lang="en-US" dirty="0"/>
              <a:t>12 For it is shameful even to speak of those things which are done by them in secret. 13 But all things that are exposed are made manifest by the light, for whatever makes manifest is light. 14 Therefore He says: "Awake, you who sleep, Arise from the dead, And Christ will give you light." 15 See then that you </a:t>
            </a:r>
            <a:r>
              <a:rPr lang="en-US" b="1" i="1" dirty="0"/>
              <a:t>walk circumspectly, not as fools but as wise</a:t>
            </a:r>
            <a:r>
              <a:rPr lang="en-US" dirty="0"/>
              <a:t>, 16 </a:t>
            </a:r>
            <a:r>
              <a:rPr lang="en-US" b="1" i="1" dirty="0"/>
              <a:t>redeeming the time</a:t>
            </a:r>
            <a:r>
              <a:rPr lang="en-US" dirty="0"/>
              <a:t>, because the days are evil. 17 Therefore </a:t>
            </a:r>
            <a:r>
              <a:rPr lang="en-US" b="1" i="1" dirty="0"/>
              <a:t>do not be unwise</a:t>
            </a:r>
            <a:r>
              <a:rPr lang="en-US" dirty="0"/>
              <a:t>, but </a:t>
            </a:r>
            <a:r>
              <a:rPr lang="en-US" b="1" i="1" dirty="0"/>
              <a:t>understand what the will of the Lord</a:t>
            </a:r>
            <a:r>
              <a:rPr lang="en-US" dirty="0"/>
              <a:t> [is]. 18 And </a:t>
            </a:r>
            <a:r>
              <a:rPr lang="en-US" b="1" i="1" dirty="0"/>
              <a:t>do not be drunk with wine</a:t>
            </a:r>
            <a:r>
              <a:rPr lang="en-US" dirty="0"/>
              <a:t>, in which is dissipation; </a:t>
            </a:r>
            <a:r>
              <a:rPr lang="en-US" b="1" i="1" dirty="0"/>
              <a:t>but be filled with the Spirit</a:t>
            </a:r>
            <a:r>
              <a:rPr lang="en-US" dirty="0"/>
              <a:t>, 19 </a:t>
            </a:r>
            <a:r>
              <a:rPr lang="en-US" b="1" i="1" dirty="0"/>
              <a:t>speaking</a:t>
            </a:r>
            <a:r>
              <a:rPr lang="en-US" dirty="0"/>
              <a:t> to one another</a:t>
            </a:r>
            <a:r>
              <a:rPr lang="en-US" b="1" i="1" dirty="0"/>
              <a:t> in psalms </a:t>
            </a:r>
            <a:r>
              <a:rPr lang="en-US" dirty="0"/>
              <a:t>and </a:t>
            </a:r>
            <a:r>
              <a:rPr lang="en-US" b="1" i="1" dirty="0"/>
              <a:t>hymns</a:t>
            </a:r>
            <a:r>
              <a:rPr lang="en-US" dirty="0"/>
              <a:t> and </a:t>
            </a:r>
            <a:r>
              <a:rPr lang="en-US" b="1" i="1" dirty="0"/>
              <a:t>spiritual songs</a:t>
            </a:r>
            <a:r>
              <a:rPr lang="en-US" dirty="0"/>
              <a:t>, </a:t>
            </a:r>
            <a:r>
              <a:rPr lang="en-US" b="1" i="1" dirty="0"/>
              <a:t>singing</a:t>
            </a:r>
            <a:r>
              <a:rPr lang="en-US" dirty="0"/>
              <a:t> and </a:t>
            </a:r>
            <a:r>
              <a:rPr lang="en-US" b="1" i="1" dirty="0"/>
              <a:t>making melody in your heart to the Lord</a:t>
            </a:r>
            <a:r>
              <a:rPr lang="en-US" dirty="0"/>
              <a:t>, 20 </a:t>
            </a:r>
            <a:r>
              <a:rPr lang="en-US" b="1" i="1" dirty="0"/>
              <a:t>giving thanks always for all things to God the Father in the name of our Lord Jesus Christ</a:t>
            </a:r>
            <a:r>
              <a:rPr lang="en-US" dirty="0"/>
              <a:t>, 21 </a:t>
            </a:r>
            <a:r>
              <a:rPr lang="en-US" b="1" i="1" dirty="0"/>
              <a:t>submitting to one another in the fear of God</a:t>
            </a:r>
            <a:r>
              <a:rPr lang="en-US" dirty="0"/>
              <a:t>.</a:t>
            </a:r>
          </a:p>
        </p:txBody>
      </p:sp>
      <p:pic>
        <p:nvPicPr>
          <p:cNvPr id="9" name="Picture 8">
            <a:extLst>
              <a:ext uri="{FF2B5EF4-FFF2-40B4-BE49-F238E27FC236}">
                <a16:creationId xmlns:a16="http://schemas.microsoft.com/office/drawing/2014/main" id="{C2B405E8-08BA-4512-8525-C158086F21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3694" y="123935"/>
            <a:ext cx="2930106" cy="1889918"/>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8" name="Ink 7">
                <a:extLst>
                  <a:ext uri="{FF2B5EF4-FFF2-40B4-BE49-F238E27FC236}">
                    <a16:creationId xmlns:a16="http://schemas.microsoft.com/office/drawing/2014/main" id="{662AC0F4-73B1-48F1-9355-C11DE7F14B4D}"/>
                  </a:ext>
                </a:extLst>
              </p14:cNvPr>
              <p14:cNvContentPartPr/>
              <p14:nvPr>
                <p:extLst>
                  <p:ext uri="{42D2F446-02D8-4167-A562-619A0277C38B}">
                    <p15:isNarration xmlns:p15="http://schemas.microsoft.com/office/powerpoint/2012/main" val="1"/>
                  </p:ext>
                </p:extLst>
              </p14:nvPr>
            </p14:nvContentPartPr>
            <p14:xfrm>
              <a:off x="916920" y="444240"/>
              <a:ext cx="10748880" cy="6106680"/>
            </p14:xfrm>
          </p:contentPart>
        </mc:Choice>
        <mc:Fallback>
          <p:pic>
            <p:nvPicPr>
              <p:cNvPr id="8" name="Ink 7">
                <a:extLst>
                  <a:ext uri="{FF2B5EF4-FFF2-40B4-BE49-F238E27FC236}">
                    <a16:creationId xmlns:a16="http://schemas.microsoft.com/office/drawing/2014/main" id="{662AC0F4-73B1-48F1-9355-C11DE7F14B4D}"/>
                  </a:ext>
                </a:extLst>
              </p:cNvPr>
              <p:cNvPicPr>
                <a:picLocks noGrp="1" noRot="1" noChangeAspect="1" noMove="1" noResize="1" noEditPoints="1" noAdjustHandles="1" noChangeArrowheads="1" noChangeShapeType="1"/>
              </p:cNvPicPr>
              <p:nvPr/>
            </p:nvPicPr>
            <p:blipFill>
              <a:blip r:embed="rId7"/>
              <a:stretch>
                <a:fillRect/>
              </a:stretch>
            </p:blipFill>
            <p:spPr>
              <a:xfrm>
                <a:off x="907560" y="434880"/>
                <a:ext cx="10767600" cy="6125400"/>
              </a:xfrm>
              <a:prstGeom prst="rect">
                <a:avLst/>
              </a:prstGeom>
            </p:spPr>
          </p:pic>
        </mc:Fallback>
      </mc:AlternateContent>
      <p:pic>
        <p:nvPicPr>
          <p:cNvPr id="10" name="Audio 9">
            <a:hlinkClick r:id="" action="ppaction://media"/>
            <a:extLst>
              <a:ext uri="{FF2B5EF4-FFF2-40B4-BE49-F238E27FC236}">
                <a16:creationId xmlns:a16="http://schemas.microsoft.com/office/drawing/2014/main" id="{CBCDD3AF-B952-46C4-A16E-1F66B1F66EC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2472732557"/>
      </p:ext>
    </p:extLst>
  </p:cSld>
  <p:clrMapOvr>
    <a:masterClrMapping/>
  </p:clrMapOvr>
  <mc:AlternateContent xmlns:mc="http://schemas.openxmlformats.org/markup-compatibility/2006">
    <mc:Choice xmlns:p14="http://schemas.microsoft.com/office/powerpoint/2010/main" Requires="p14">
      <p:transition spd="slow" p14:dur="2000" advTm="178255"/>
    </mc:Choice>
    <mc:Fallback>
      <p:transition spd="slow" advTm="178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par>
                                <p:cTn id="7" presetID="59"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md type="call" cmd="playFrom(0.0)">
                                      <p:cBhvr>
                                        <p:cTn id="9"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a:extLst>
              <a:ext uri="{FF2B5EF4-FFF2-40B4-BE49-F238E27FC236}">
                <a16:creationId xmlns:a16="http://schemas.microsoft.com/office/drawing/2014/main" id="{D0555457-7608-4622-8B1A-DBF0C317D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7" y="2340671"/>
            <a:ext cx="5001834" cy="5268599"/>
          </a:xfrm>
          <a:prstGeom prst="rect">
            <a:avLst/>
          </a:prstGeom>
        </p:spPr>
      </p:pic>
      <p:pic>
        <p:nvPicPr>
          <p:cNvPr id="42" name="Picture 41">
            <a:extLst>
              <a:ext uri="{FF2B5EF4-FFF2-40B4-BE49-F238E27FC236}">
                <a16:creationId xmlns:a16="http://schemas.microsoft.com/office/drawing/2014/main" id="{99A247E5-22E8-4328-9329-5E23BE7BCE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0480" y="4913161"/>
            <a:ext cx="1285189" cy="1929713"/>
          </a:xfrm>
          <a:prstGeom prst="rect">
            <a:avLst/>
          </a:prstGeom>
        </p:spPr>
      </p:pic>
      <p:sp>
        <p:nvSpPr>
          <p:cNvPr id="2" name="Title 1">
            <a:extLst>
              <a:ext uri="{FF2B5EF4-FFF2-40B4-BE49-F238E27FC236}">
                <a16:creationId xmlns:a16="http://schemas.microsoft.com/office/drawing/2014/main" id="{5CC51720-77E2-4C72-8EE9-5EEE1CC6223A}"/>
              </a:ext>
            </a:extLst>
          </p:cNvPr>
          <p:cNvSpPr>
            <a:spLocks noGrp="1"/>
          </p:cNvSpPr>
          <p:nvPr>
            <p:ph type="title"/>
          </p:nvPr>
        </p:nvSpPr>
        <p:spPr/>
        <p:txBody>
          <a:bodyPr/>
          <a:lstStyle/>
          <a:p>
            <a:r>
              <a:rPr lang="en-US" dirty="0"/>
              <a:t>The narrow and difficult path to eternal life</a:t>
            </a:r>
          </a:p>
        </p:txBody>
      </p:sp>
      <p:sp>
        <p:nvSpPr>
          <p:cNvPr id="3" name="Rectangle 2">
            <a:extLst>
              <a:ext uri="{FF2B5EF4-FFF2-40B4-BE49-F238E27FC236}">
                <a16:creationId xmlns:a16="http://schemas.microsoft.com/office/drawing/2014/main" id="{E53F2FB2-1B76-49F0-BEF8-C5362CE82F81}"/>
              </a:ext>
            </a:extLst>
          </p:cNvPr>
          <p:cNvSpPr/>
          <p:nvPr/>
        </p:nvSpPr>
        <p:spPr>
          <a:xfrm>
            <a:off x="71887" y="1690688"/>
            <a:ext cx="6096000" cy="1477328"/>
          </a:xfrm>
          <a:prstGeom prst="rect">
            <a:avLst/>
          </a:prstGeom>
        </p:spPr>
        <p:txBody>
          <a:bodyPr>
            <a:spAutoFit/>
          </a:bodyPr>
          <a:lstStyle/>
          <a:p>
            <a:r>
              <a:rPr lang="en-US" b="0" i="0" dirty="0">
                <a:effectLst/>
                <a:latin typeface="arial" panose="020B0604020202020204" pitchFamily="34" charset="0"/>
              </a:rPr>
              <a:t>Matt 7:13 </a:t>
            </a:r>
            <a:r>
              <a:rPr lang="en-US" b="0" i="0" dirty="0">
                <a:solidFill>
                  <a:srgbClr val="01103A"/>
                </a:solidFill>
                <a:effectLst/>
                <a:latin typeface="arial" panose="020B0604020202020204" pitchFamily="34" charset="0"/>
              </a:rPr>
              <a:t>“Enter by the narrow gate; for wide </a:t>
            </a:r>
            <a:r>
              <a:rPr lang="en-US" b="0" i="1" dirty="0">
                <a:solidFill>
                  <a:srgbClr val="01103A"/>
                </a:solidFill>
                <a:effectLst/>
                <a:latin typeface="arial" panose="020B0604020202020204" pitchFamily="34" charset="0"/>
              </a:rPr>
              <a:t>is</a:t>
            </a:r>
            <a:r>
              <a:rPr lang="en-US" b="0" i="0" dirty="0">
                <a:solidFill>
                  <a:srgbClr val="01103A"/>
                </a:solidFill>
                <a:effectLst/>
                <a:latin typeface="arial" panose="020B0604020202020204" pitchFamily="34" charset="0"/>
              </a:rPr>
              <a:t> the gate and broad </a:t>
            </a:r>
            <a:r>
              <a:rPr lang="en-US" b="0" i="1" dirty="0">
                <a:solidFill>
                  <a:srgbClr val="01103A"/>
                </a:solidFill>
                <a:effectLst/>
                <a:latin typeface="arial" panose="020B0604020202020204" pitchFamily="34" charset="0"/>
              </a:rPr>
              <a:t>is</a:t>
            </a:r>
            <a:r>
              <a:rPr lang="en-US" b="0" i="0" dirty="0">
                <a:solidFill>
                  <a:srgbClr val="01103A"/>
                </a:solidFill>
                <a:effectLst/>
                <a:latin typeface="arial" panose="020B0604020202020204" pitchFamily="34" charset="0"/>
              </a:rPr>
              <a:t> the way that leads to destruction, and there are many who go in by it. </a:t>
            </a:r>
            <a:r>
              <a:rPr lang="en-US" b="0" i="0" dirty="0">
                <a:solidFill>
                  <a:srgbClr val="5C749A"/>
                </a:solidFill>
                <a:effectLst/>
                <a:latin typeface="arial" panose="020B0604020202020204" pitchFamily="34" charset="0"/>
              </a:rPr>
              <a:t>14 </a:t>
            </a:r>
            <a:r>
              <a:rPr lang="en-US" b="0" i="0" dirty="0">
                <a:solidFill>
                  <a:srgbClr val="01103A"/>
                </a:solidFill>
                <a:effectLst/>
                <a:latin typeface="arial" panose="020B0604020202020204" pitchFamily="34" charset="0"/>
              </a:rPr>
              <a:t>Because</a:t>
            </a:r>
            <a:r>
              <a:rPr lang="en-US" b="1" i="0" dirty="0">
                <a:solidFill>
                  <a:srgbClr val="01103A"/>
                </a:solidFill>
                <a:effectLst/>
                <a:latin typeface="arial" panose="020B0604020202020204" pitchFamily="34" charset="0"/>
              </a:rPr>
              <a:t> narrow </a:t>
            </a:r>
            <a:r>
              <a:rPr lang="en-US" b="1" i="1" dirty="0">
                <a:solidFill>
                  <a:srgbClr val="01103A"/>
                </a:solidFill>
                <a:effectLst/>
                <a:latin typeface="arial" panose="020B0604020202020204" pitchFamily="34" charset="0"/>
              </a:rPr>
              <a:t>is</a:t>
            </a:r>
            <a:r>
              <a:rPr lang="en-US" b="1" i="0" dirty="0">
                <a:solidFill>
                  <a:srgbClr val="01103A"/>
                </a:solidFill>
                <a:effectLst/>
                <a:latin typeface="arial" panose="020B0604020202020204" pitchFamily="34" charset="0"/>
              </a:rPr>
              <a:t> the gate and difficult </a:t>
            </a:r>
            <a:r>
              <a:rPr lang="en-US" b="1" i="1" dirty="0">
                <a:solidFill>
                  <a:srgbClr val="01103A"/>
                </a:solidFill>
                <a:effectLst/>
                <a:latin typeface="arial" panose="020B0604020202020204" pitchFamily="34" charset="0"/>
              </a:rPr>
              <a:t>is</a:t>
            </a:r>
            <a:r>
              <a:rPr lang="en-US" b="1" i="0" dirty="0">
                <a:solidFill>
                  <a:srgbClr val="01103A"/>
                </a:solidFill>
                <a:effectLst/>
                <a:latin typeface="arial" panose="020B0604020202020204" pitchFamily="34" charset="0"/>
              </a:rPr>
              <a:t> the way which leads to life</a:t>
            </a:r>
            <a:r>
              <a:rPr lang="en-US" b="0" i="0" dirty="0">
                <a:solidFill>
                  <a:srgbClr val="01103A"/>
                </a:solidFill>
                <a:effectLst/>
                <a:latin typeface="arial" panose="020B0604020202020204" pitchFamily="34" charset="0"/>
              </a:rPr>
              <a:t>, and there are few who find it.</a:t>
            </a:r>
            <a:endParaRPr lang="en-US" dirty="0"/>
          </a:p>
        </p:txBody>
      </p:sp>
      <p:cxnSp>
        <p:nvCxnSpPr>
          <p:cNvPr id="7" name="Straight Connector 6">
            <a:extLst>
              <a:ext uri="{FF2B5EF4-FFF2-40B4-BE49-F238E27FC236}">
                <a16:creationId xmlns:a16="http://schemas.microsoft.com/office/drawing/2014/main" id="{D9A4DC42-63B7-4FE8-9545-1108CDA003A8}"/>
              </a:ext>
            </a:extLst>
          </p:cNvPr>
          <p:cNvCxnSpPr>
            <a:cxnSpLocks/>
          </p:cNvCxnSpPr>
          <p:nvPr/>
        </p:nvCxnSpPr>
        <p:spPr>
          <a:xfrm>
            <a:off x="2811170" y="3016251"/>
            <a:ext cx="0" cy="3828457"/>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B74269D-336D-4401-96B5-80E5CD422AF4}"/>
              </a:ext>
            </a:extLst>
          </p:cNvPr>
          <p:cNvSpPr txBox="1"/>
          <p:nvPr/>
        </p:nvSpPr>
        <p:spPr>
          <a:xfrm>
            <a:off x="868720" y="4493579"/>
            <a:ext cx="45719" cy="1477328"/>
          </a:xfrm>
          <a:prstGeom prst="rect">
            <a:avLst/>
          </a:prstGeom>
          <a:noFill/>
        </p:spPr>
        <p:txBody>
          <a:bodyPr wrap="square" rtlCol="0">
            <a:spAutoFit/>
          </a:bodyPr>
          <a:lstStyle/>
          <a:p>
            <a:r>
              <a:rPr lang="en-US" dirty="0"/>
              <a:t>BROAD</a:t>
            </a:r>
          </a:p>
        </p:txBody>
      </p:sp>
      <p:sp>
        <p:nvSpPr>
          <p:cNvPr id="11" name="TextBox 10">
            <a:extLst>
              <a:ext uri="{FF2B5EF4-FFF2-40B4-BE49-F238E27FC236}">
                <a16:creationId xmlns:a16="http://schemas.microsoft.com/office/drawing/2014/main" id="{996AB909-34D4-4290-9D64-FD436AC6333F}"/>
              </a:ext>
            </a:extLst>
          </p:cNvPr>
          <p:cNvSpPr txBox="1"/>
          <p:nvPr/>
        </p:nvSpPr>
        <p:spPr>
          <a:xfrm>
            <a:off x="4088546" y="4632078"/>
            <a:ext cx="45719" cy="1200329"/>
          </a:xfrm>
          <a:prstGeom prst="rect">
            <a:avLst/>
          </a:prstGeom>
          <a:noFill/>
        </p:spPr>
        <p:txBody>
          <a:bodyPr wrap="square" rtlCol="0">
            <a:spAutoFit/>
          </a:bodyPr>
          <a:lstStyle/>
          <a:p>
            <a:r>
              <a:rPr lang="en-US" dirty="0"/>
              <a:t>GATE</a:t>
            </a:r>
          </a:p>
        </p:txBody>
      </p:sp>
      <p:sp>
        <p:nvSpPr>
          <p:cNvPr id="12" name="Rectangle 11">
            <a:extLst>
              <a:ext uri="{FF2B5EF4-FFF2-40B4-BE49-F238E27FC236}">
                <a16:creationId xmlns:a16="http://schemas.microsoft.com/office/drawing/2014/main" id="{2843F469-2A58-447D-A039-3249DF365603}"/>
              </a:ext>
            </a:extLst>
          </p:cNvPr>
          <p:cNvSpPr/>
          <p:nvPr/>
        </p:nvSpPr>
        <p:spPr>
          <a:xfrm>
            <a:off x="1172749" y="5299811"/>
            <a:ext cx="2663626" cy="1477328"/>
          </a:xfrm>
          <a:prstGeom prst="rect">
            <a:avLst/>
          </a:prstGeom>
        </p:spPr>
        <p:txBody>
          <a:bodyPr wrap="square">
            <a:spAutoFit/>
          </a:bodyPr>
          <a:lstStyle/>
          <a:p>
            <a:r>
              <a:rPr lang="en-US" b="0" i="0" dirty="0">
                <a:solidFill>
                  <a:schemeClr val="accent4">
                    <a:lumMod val="40000"/>
                    <a:lumOff val="60000"/>
                  </a:schemeClr>
                </a:solidFill>
                <a:effectLst/>
                <a:latin typeface="arial" panose="020B0604020202020204" pitchFamily="34" charset="0"/>
              </a:rPr>
              <a:t>Matt 7:23 And then I will declare to them, ‘I never knew you; depart from Me, you who practice lawlessness!’</a:t>
            </a:r>
            <a:endParaRPr lang="en-US" dirty="0">
              <a:solidFill>
                <a:schemeClr val="accent4">
                  <a:lumMod val="40000"/>
                  <a:lumOff val="60000"/>
                </a:schemeClr>
              </a:solidFill>
            </a:endParaRPr>
          </a:p>
        </p:txBody>
      </p:sp>
      <p:grpSp>
        <p:nvGrpSpPr>
          <p:cNvPr id="34" name="Group 33">
            <a:extLst>
              <a:ext uri="{FF2B5EF4-FFF2-40B4-BE49-F238E27FC236}">
                <a16:creationId xmlns:a16="http://schemas.microsoft.com/office/drawing/2014/main" id="{1DF35446-CE31-48F7-B27D-C74A9A575AC6}"/>
              </a:ext>
            </a:extLst>
          </p:cNvPr>
          <p:cNvGrpSpPr/>
          <p:nvPr/>
        </p:nvGrpSpPr>
        <p:grpSpPr>
          <a:xfrm>
            <a:off x="6792686" y="494522"/>
            <a:ext cx="5399314" cy="6363478"/>
            <a:chOff x="6792686" y="494522"/>
            <a:chExt cx="5399314" cy="6363478"/>
          </a:xfrm>
        </p:grpSpPr>
        <p:cxnSp>
          <p:nvCxnSpPr>
            <p:cNvPr id="21" name="Straight Connector 20">
              <a:extLst>
                <a:ext uri="{FF2B5EF4-FFF2-40B4-BE49-F238E27FC236}">
                  <a16:creationId xmlns:a16="http://schemas.microsoft.com/office/drawing/2014/main" id="{C1697B0C-051E-496C-BC37-42F9F9336D5A}"/>
                </a:ext>
              </a:extLst>
            </p:cNvPr>
            <p:cNvCxnSpPr/>
            <p:nvPr/>
          </p:nvCxnSpPr>
          <p:spPr>
            <a:xfrm flipV="1">
              <a:off x="6792686" y="494522"/>
              <a:ext cx="5399314" cy="636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4ABB93F-DCFF-4CAA-BB91-71221428E306}"/>
                </a:ext>
              </a:extLst>
            </p:cNvPr>
            <p:cNvCxnSpPr>
              <a:cxnSpLocks/>
            </p:cNvCxnSpPr>
            <p:nvPr/>
          </p:nvCxnSpPr>
          <p:spPr>
            <a:xfrm flipH="1">
              <a:off x="8106191" y="494522"/>
              <a:ext cx="4085809" cy="636347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08E84BA-D9A4-427A-B9D0-BC386A3E12A7}"/>
                </a:ext>
              </a:extLst>
            </p:cNvPr>
            <p:cNvCxnSpPr/>
            <p:nvPr/>
          </p:nvCxnSpPr>
          <p:spPr>
            <a:xfrm flipV="1">
              <a:off x="6792686" y="6844708"/>
              <a:ext cx="1313504" cy="132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Rectangle: Rounded Corners 34">
            <a:extLst>
              <a:ext uri="{FF2B5EF4-FFF2-40B4-BE49-F238E27FC236}">
                <a16:creationId xmlns:a16="http://schemas.microsoft.com/office/drawing/2014/main" id="{1AAB2C3F-B10D-4889-9C33-F73A8102BE44}"/>
              </a:ext>
            </a:extLst>
          </p:cNvPr>
          <p:cNvSpPr/>
          <p:nvPr/>
        </p:nvSpPr>
        <p:spPr>
          <a:xfrm>
            <a:off x="12120112" y="289249"/>
            <a:ext cx="71887" cy="289249"/>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CED1121-20A0-40FE-906E-0760ED614808}"/>
              </a:ext>
            </a:extLst>
          </p:cNvPr>
          <p:cNvSpPr/>
          <p:nvPr/>
        </p:nvSpPr>
        <p:spPr>
          <a:xfrm rot="18645989">
            <a:off x="5598367" y="3821235"/>
            <a:ext cx="6096000" cy="646331"/>
          </a:xfrm>
          <a:prstGeom prst="rect">
            <a:avLst/>
          </a:prstGeom>
        </p:spPr>
        <p:txBody>
          <a:bodyPr>
            <a:spAutoFit/>
          </a:bodyPr>
          <a:lstStyle/>
          <a:p>
            <a:r>
              <a:rPr lang="en-US" dirty="0"/>
              <a:t>[</a:t>
            </a:r>
            <a:r>
              <a:rPr lang="en-US" dirty="0" err="1"/>
              <a:t>Luk</a:t>
            </a:r>
            <a:r>
              <a:rPr lang="en-US" dirty="0"/>
              <a:t> 6:46 NKJV] 46 "But why do you call Me 'Lord, Lord,' and not do the things which I say?</a:t>
            </a:r>
          </a:p>
        </p:txBody>
      </p:sp>
      <p:sp>
        <p:nvSpPr>
          <p:cNvPr id="37" name="Rectangle 36">
            <a:extLst>
              <a:ext uri="{FF2B5EF4-FFF2-40B4-BE49-F238E27FC236}">
                <a16:creationId xmlns:a16="http://schemas.microsoft.com/office/drawing/2014/main" id="{8362A1DB-1CBF-464C-93BB-9E94CF588F7F}"/>
              </a:ext>
            </a:extLst>
          </p:cNvPr>
          <p:cNvSpPr/>
          <p:nvPr/>
        </p:nvSpPr>
        <p:spPr>
          <a:xfrm rot="18123451">
            <a:off x="7200360" y="3752043"/>
            <a:ext cx="6096000" cy="646331"/>
          </a:xfrm>
          <a:prstGeom prst="rect">
            <a:avLst/>
          </a:prstGeom>
        </p:spPr>
        <p:txBody>
          <a:bodyPr>
            <a:spAutoFit/>
          </a:bodyPr>
          <a:lstStyle/>
          <a:p>
            <a:r>
              <a:rPr lang="en-US" b="0" i="0" dirty="0">
                <a:solidFill>
                  <a:srgbClr val="5C749A"/>
                </a:solidFill>
                <a:effectLst/>
                <a:latin typeface="arial" panose="020B0604020202020204" pitchFamily="34" charset="0"/>
              </a:rPr>
              <a:t>Matt 7:19 </a:t>
            </a:r>
            <a:r>
              <a:rPr lang="en-US" b="0" i="0" dirty="0">
                <a:solidFill>
                  <a:srgbClr val="01103A"/>
                </a:solidFill>
                <a:effectLst/>
                <a:latin typeface="arial" panose="020B0604020202020204" pitchFamily="34" charset="0"/>
              </a:rPr>
              <a:t>Every tree that does not bear good fruit is cut down and thrown into the fire.</a:t>
            </a:r>
            <a:endParaRPr lang="en-US" dirty="0"/>
          </a:p>
        </p:txBody>
      </p:sp>
      <p:sp>
        <p:nvSpPr>
          <p:cNvPr id="38" name="Rectangle 37">
            <a:extLst>
              <a:ext uri="{FF2B5EF4-FFF2-40B4-BE49-F238E27FC236}">
                <a16:creationId xmlns:a16="http://schemas.microsoft.com/office/drawing/2014/main" id="{F0C2F456-84A2-4645-9C8F-6E49358317CC}"/>
              </a:ext>
            </a:extLst>
          </p:cNvPr>
          <p:cNvSpPr/>
          <p:nvPr/>
        </p:nvSpPr>
        <p:spPr>
          <a:xfrm rot="18267646">
            <a:off x="6430859" y="4105612"/>
            <a:ext cx="6074292" cy="369332"/>
          </a:xfrm>
          <a:prstGeom prst="rect">
            <a:avLst/>
          </a:prstGeom>
        </p:spPr>
        <p:txBody>
          <a:bodyPr wrap="none">
            <a:spAutoFit/>
          </a:bodyPr>
          <a:lstStyle/>
          <a:p>
            <a:r>
              <a:rPr lang="en-US" dirty="0"/>
              <a:t>[</a:t>
            </a:r>
            <a:r>
              <a:rPr lang="en-US" dirty="0" err="1"/>
              <a:t>Jhn</a:t>
            </a:r>
            <a:r>
              <a:rPr lang="en-US" dirty="0"/>
              <a:t> 14:15 NKJV] 15 "If you love Me, keep My commandments.</a:t>
            </a:r>
          </a:p>
        </p:txBody>
      </p:sp>
      <p:sp>
        <p:nvSpPr>
          <p:cNvPr id="39" name="Rectangle 38">
            <a:extLst>
              <a:ext uri="{FF2B5EF4-FFF2-40B4-BE49-F238E27FC236}">
                <a16:creationId xmlns:a16="http://schemas.microsoft.com/office/drawing/2014/main" id="{39EE6B3E-20A7-467B-822B-F1A2E011EF3D}"/>
              </a:ext>
            </a:extLst>
          </p:cNvPr>
          <p:cNvSpPr/>
          <p:nvPr/>
        </p:nvSpPr>
        <p:spPr>
          <a:xfrm>
            <a:off x="1186450" y="3754915"/>
            <a:ext cx="2890934" cy="1477328"/>
          </a:xfrm>
          <a:prstGeom prst="rect">
            <a:avLst/>
          </a:prstGeom>
        </p:spPr>
        <p:txBody>
          <a:bodyPr wrap="square">
            <a:spAutoFit/>
          </a:bodyPr>
          <a:lstStyle/>
          <a:p>
            <a:r>
              <a:rPr lang="en-US" dirty="0">
                <a:solidFill>
                  <a:schemeClr val="accent4">
                    <a:lumMod val="40000"/>
                    <a:lumOff val="60000"/>
                  </a:schemeClr>
                </a:solidFill>
              </a:rPr>
              <a:t>[</a:t>
            </a:r>
            <a:r>
              <a:rPr lang="en-US" dirty="0" err="1">
                <a:solidFill>
                  <a:schemeClr val="accent4">
                    <a:lumMod val="40000"/>
                    <a:lumOff val="60000"/>
                  </a:schemeClr>
                </a:solidFill>
              </a:rPr>
              <a:t>Luk</a:t>
            </a:r>
            <a:r>
              <a:rPr lang="en-US" dirty="0">
                <a:solidFill>
                  <a:schemeClr val="accent4">
                    <a:lumMod val="40000"/>
                    <a:lumOff val="60000"/>
                  </a:schemeClr>
                </a:solidFill>
              </a:rPr>
              <a:t> 13:27 NKJV] 27 "But He will say, 'I tell you I do not know you, where you are from. Depart from Me, all you workers of iniquity.'</a:t>
            </a:r>
          </a:p>
        </p:txBody>
      </p:sp>
      <p:sp>
        <p:nvSpPr>
          <p:cNvPr id="40" name="Rectangle 39">
            <a:extLst>
              <a:ext uri="{FF2B5EF4-FFF2-40B4-BE49-F238E27FC236}">
                <a16:creationId xmlns:a16="http://schemas.microsoft.com/office/drawing/2014/main" id="{E80AF0FA-628F-4E3C-BA03-7D6CA4CC380E}"/>
              </a:ext>
            </a:extLst>
          </p:cNvPr>
          <p:cNvSpPr/>
          <p:nvPr/>
        </p:nvSpPr>
        <p:spPr>
          <a:xfrm rot="18731921">
            <a:off x="5004718" y="3076096"/>
            <a:ext cx="6096000" cy="1200329"/>
          </a:xfrm>
          <a:prstGeom prst="rect">
            <a:avLst/>
          </a:prstGeom>
        </p:spPr>
        <p:txBody>
          <a:bodyPr>
            <a:spAutoFit/>
          </a:bodyPr>
          <a:lstStyle/>
          <a:p>
            <a:r>
              <a:rPr lang="en-US" dirty="0"/>
              <a:t>[</a:t>
            </a:r>
            <a:r>
              <a:rPr lang="en-US" dirty="0" err="1"/>
              <a:t>Luk</a:t>
            </a:r>
            <a:r>
              <a:rPr lang="en-US" dirty="0"/>
              <a:t> 13:23-24 NKJV] 23 Then one said to Him, "Lord, are there few who are saved?" And He said to them, 24 "Strive to enter through the </a:t>
            </a:r>
            <a:r>
              <a:rPr lang="en-US" b="1" dirty="0"/>
              <a:t>narrow gate</a:t>
            </a:r>
            <a:r>
              <a:rPr lang="en-US" dirty="0"/>
              <a:t>, for many, I say to you, will seek to enter and will not be able.</a:t>
            </a:r>
          </a:p>
        </p:txBody>
      </p:sp>
      <p:pic>
        <p:nvPicPr>
          <p:cNvPr id="44" name="Picture 43">
            <a:extLst>
              <a:ext uri="{FF2B5EF4-FFF2-40B4-BE49-F238E27FC236}">
                <a16:creationId xmlns:a16="http://schemas.microsoft.com/office/drawing/2014/main" id="{86E67D93-B59A-4123-ACCC-3705775B146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68161" y="94973"/>
            <a:ext cx="423839" cy="48352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4" name="Ink 3">
                <a:extLst>
                  <a:ext uri="{FF2B5EF4-FFF2-40B4-BE49-F238E27FC236}">
                    <a16:creationId xmlns:a16="http://schemas.microsoft.com/office/drawing/2014/main" id="{B27EDFE3-BDC1-4A43-8684-F44A34F82CD9}"/>
                  </a:ext>
                </a:extLst>
              </p14:cNvPr>
              <p14:cNvContentPartPr/>
              <p14:nvPr>
                <p:extLst>
                  <p:ext uri="{42D2F446-02D8-4167-A562-619A0277C38B}">
                    <p15:isNarration xmlns:p15="http://schemas.microsoft.com/office/powerpoint/2012/main" val="1"/>
                  </p:ext>
                </p:extLst>
              </p14:nvPr>
            </p14:nvContentPartPr>
            <p14:xfrm>
              <a:off x="576720" y="122760"/>
              <a:ext cx="11712960" cy="6636240"/>
            </p14:xfrm>
          </p:contentPart>
        </mc:Choice>
        <mc:Fallback>
          <p:pic>
            <p:nvPicPr>
              <p:cNvPr id="4" name="Ink 3">
                <a:extLst>
                  <a:ext uri="{FF2B5EF4-FFF2-40B4-BE49-F238E27FC236}">
                    <a16:creationId xmlns:a16="http://schemas.microsoft.com/office/drawing/2014/main" id="{B27EDFE3-BDC1-4A43-8684-F44A34F82CD9}"/>
                  </a:ext>
                </a:extLst>
              </p:cNvPr>
              <p:cNvPicPr>
                <a:picLocks noGrp="1" noRot="1" noChangeAspect="1" noMove="1" noResize="1" noEditPoints="1" noAdjustHandles="1" noChangeArrowheads="1" noChangeShapeType="1"/>
              </p:cNvPicPr>
              <p:nvPr/>
            </p:nvPicPr>
            <p:blipFill>
              <a:blip r:embed="rId8"/>
              <a:stretch>
                <a:fillRect/>
              </a:stretch>
            </p:blipFill>
            <p:spPr>
              <a:xfrm>
                <a:off x="567360" y="113400"/>
                <a:ext cx="11731680" cy="6654960"/>
              </a:xfrm>
              <a:prstGeom prst="rect">
                <a:avLst/>
              </a:prstGeom>
            </p:spPr>
          </p:pic>
        </mc:Fallback>
      </mc:AlternateContent>
      <p:pic>
        <p:nvPicPr>
          <p:cNvPr id="5" name="Audio 4">
            <a:hlinkClick r:id="" action="ppaction://media"/>
            <a:extLst>
              <a:ext uri="{FF2B5EF4-FFF2-40B4-BE49-F238E27FC236}">
                <a16:creationId xmlns:a16="http://schemas.microsoft.com/office/drawing/2014/main" id="{455FE1BF-62A5-4C4B-BFBF-2D8A2D177C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1343728359"/>
      </p:ext>
    </p:extLst>
  </p:cSld>
  <p:clrMapOvr>
    <a:masterClrMapping/>
  </p:clrMapOvr>
  <mc:AlternateContent xmlns:mc="http://schemas.openxmlformats.org/markup-compatibility/2006">
    <mc:Choice xmlns:p14="http://schemas.microsoft.com/office/powerpoint/2010/main" Requires="p14">
      <p:transition spd="slow" p14:dur="2000" advTm="179598"/>
    </mc:Choice>
    <mc:Fallback>
      <p:transition spd="slow" advTm="179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EE63DD-8D5A-4897-A386-822D5C5ED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725" y="365125"/>
            <a:ext cx="6827462" cy="6187388"/>
          </a:xfrm>
          <a:prstGeom prst="rect">
            <a:avLst/>
          </a:prstGeom>
        </p:spPr>
      </p:pic>
      <p:sp>
        <p:nvSpPr>
          <p:cNvPr id="2" name="Title 1">
            <a:extLst>
              <a:ext uri="{FF2B5EF4-FFF2-40B4-BE49-F238E27FC236}">
                <a16:creationId xmlns:a16="http://schemas.microsoft.com/office/drawing/2014/main" id="{C0EC68AA-0FA2-440B-845C-3405801517C7}"/>
              </a:ext>
            </a:extLst>
          </p:cNvPr>
          <p:cNvSpPr>
            <a:spLocks noGrp="1"/>
          </p:cNvSpPr>
          <p:nvPr>
            <p:ph type="title"/>
          </p:nvPr>
        </p:nvSpPr>
        <p:spPr>
          <a:xfrm>
            <a:off x="838200" y="365125"/>
            <a:ext cx="3884628" cy="1325563"/>
          </a:xfrm>
        </p:spPr>
        <p:txBody>
          <a:bodyPr/>
          <a:lstStyle/>
          <a:p>
            <a:r>
              <a:rPr lang="en-US" dirty="0"/>
              <a:t>A ton of Bricks!</a:t>
            </a:r>
          </a:p>
        </p:txBody>
      </p:sp>
      <p:sp>
        <p:nvSpPr>
          <p:cNvPr id="5" name="TextBox 4">
            <a:extLst>
              <a:ext uri="{FF2B5EF4-FFF2-40B4-BE49-F238E27FC236}">
                <a16:creationId xmlns:a16="http://schemas.microsoft.com/office/drawing/2014/main" id="{B5CD4043-1AFD-4CD2-AC99-2882389E377E}"/>
              </a:ext>
            </a:extLst>
          </p:cNvPr>
          <p:cNvSpPr txBox="1"/>
          <p:nvPr/>
        </p:nvSpPr>
        <p:spPr>
          <a:xfrm>
            <a:off x="405353" y="1690688"/>
            <a:ext cx="3404752" cy="1200329"/>
          </a:xfrm>
          <a:prstGeom prst="rect">
            <a:avLst/>
          </a:prstGeom>
          <a:noFill/>
        </p:spPr>
        <p:txBody>
          <a:bodyPr wrap="square" rtlCol="0">
            <a:spAutoFit/>
          </a:bodyPr>
          <a:lstStyle/>
          <a:p>
            <a:pPr algn="just"/>
            <a:r>
              <a:rPr lang="en-US" dirty="0"/>
              <a:t>This teaching I presented is like being hit with a ton of bricks. The Holy Spirit prompted me today to end on a softer note.</a:t>
            </a:r>
          </a:p>
        </p:txBody>
      </p:sp>
      <p:pic>
        <p:nvPicPr>
          <p:cNvPr id="7" name="Picture 6">
            <a:extLst>
              <a:ext uri="{FF2B5EF4-FFF2-40B4-BE49-F238E27FC236}">
                <a16:creationId xmlns:a16="http://schemas.microsoft.com/office/drawing/2014/main" id="{BF3DC846-BC46-416E-B62C-2EF35B3C16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5353" y="3374631"/>
            <a:ext cx="3404752" cy="3144588"/>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3" name="Ink 2">
                <a:extLst>
                  <a:ext uri="{FF2B5EF4-FFF2-40B4-BE49-F238E27FC236}">
                    <a16:creationId xmlns:a16="http://schemas.microsoft.com/office/drawing/2014/main" id="{1D495809-C8A0-47A5-A270-5A78D7D41539}"/>
                  </a:ext>
                </a:extLst>
              </p14:cNvPr>
              <p14:cNvContentPartPr/>
              <p14:nvPr>
                <p:extLst>
                  <p:ext uri="{42D2F446-02D8-4167-A562-619A0277C38B}">
                    <p15:isNarration xmlns:p15="http://schemas.microsoft.com/office/powerpoint/2012/main" val="1"/>
                  </p:ext>
                </p:extLst>
              </p14:nvPr>
            </p14:nvContentPartPr>
            <p14:xfrm>
              <a:off x="491400" y="1266480"/>
              <a:ext cx="3885840" cy="5190120"/>
            </p14:xfrm>
          </p:contentPart>
        </mc:Choice>
        <mc:Fallback>
          <p:pic>
            <p:nvPicPr>
              <p:cNvPr id="3" name="Ink 2">
                <a:extLst>
                  <a:ext uri="{FF2B5EF4-FFF2-40B4-BE49-F238E27FC236}">
                    <a16:creationId xmlns:a16="http://schemas.microsoft.com/office/drawing/2014/main" id="{1D495809-C8A0-47A5-A270-5A78D7D41539}"/>
                  </a:ext>
                </a:extLst>
              </p:cNvPr>
              <p:cNvPicPr>
                <a:picLocks noGrp="1" noRot="1" noChangeAspect="1" noMove="1" noResize="1" noEditPoints="1" noAdjustHandles="1" noChangeArrowheads="1" noChangeShapeType="1"/>
              </p:cNvPicPr>
              <p:nvPr/>
            </p:nvPicPr>
            <p:blipFill>
              <a:blip r:embed="rId7"/>
              <a:stretch>
                <a:fillRect/>
              </a:stretch>
            </p:blipFill>
            <p:spPr>
              <a:xfrm>
                <a:off x="482040" y="1257120"/>
                <a:ext cx="3904560" cy="5208840"/>
              </a:xfrm>
              <a:prstGeom prst="rect">
                <a:avLst/>
              </a:prstGeom>
            </p:spPr>
          </p:pic>
        </mc:Fallback>
      </mc:AlternateContent>
      <p:pic>
        <p:nvPicPr>
          <p:cNvPr id="6" name="Audio 5">
            <a:hlinkClick r:id="" action="ppaction://media"/>
            <a:extLst>
              <a:ext uri="{FF2B5EF4-FFF2-40B4-BE49-F238E27FC236}">
                <a16:creationId xmlns:a16="http://schemas.microsoft.com/office/drawing/2014/main" id="{1A3A8F29-E7AC-45F3-AB9F-108A24D6417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1893124956"/>
      </p:ext>
    </p:extLst>
  </p:cSld>
  <p:clrMapOvr>
    <a:masterClrMapping/>
  </p:clrMapOvr>
  <mc:AlternateContent xmlns:mc="http://schemas.openxmlformats.org/markup-compatibility/2006">
    <mc:Choice xmlns:p14="http://schemas.microsoft.com/office/powerpoint/2010/main" Requires="p14">
      <p:transition spd="slow" p14:dur="2000" advTm="59092"/>
    </mc:Choice>
    <mc:Fallback>
      <p:transition spd="slow" advTm="5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EE08-23C8-470A-896F-89FF9E4C03AB}"/>
              </a:ext>
            </a:extLst>
          </p:cNvPr>
          <p:cNvSpPr>
            <a:spLocks noGrp="1"/>
          </p:cNvSpPr>
          <p:nvPr>
            <p:ph type="title"/>
          </p:nvPr>
        </p:nvSpPr>
        <p:spPr/>
        <p:txBody>
          <a:bodyPr/>
          <a:lstStyle/>
          <a:p>
            <a:r>
              <a:rPr lang="en-US" dirty="0"/>
              <a:t>Our Advocate is filled with mercy!</a:t>
            </a:r>
          </a:p>
        </p:txBody>
      </p:sp>
      <p:sp>
        <p:nvSpPr>
          <p:cNvPr id="3" name="Rectangle 2">
            <a:extLst>
              <a:ext uri="{FF2B5EF4-FFF2-40B4-BE49-F238E27FC236}">
                <a16:creationId xmlns:a16="http://schemas.microsoft.com/office/drawing/2014/main" id="{613767B4-B498-4DE9-95D1-02E3700700EA}"/>
              </a:ext>
            </a:extLst>
          </p:cNvPr>
          <p:cNvSpPr/>
          <p:nvPr/>
        </p:nvSpPr>
        <p:spPr>
          <a:xfrm>
            <a:off x="555396" y="1690688"/>
            <a:ext cx="5316938" cy="1754326"/>
          </a:xfrm>
          <a:prstGeom prst="rect">
            <a:avLst/>
          </a:prstGeom>
        </p:spPr>
        <p:txBody>
          <a:bodyPr wrap="square">
            <a:spAutoFit/>
          </a:bodyPr>
          <a:lstStyle/>
          <a:p>
            <a:pPr algn="just"/>
            <a:r>
              <a:rPr lang="en-US" dirty="0"/>
              <a:t>[1Jo 2:1-2 NKJV] 1 My little children, these things I write to you, so that you </a:t>
            </a:r>
            <a:r>
              <a:rPr lang="en-US" u="sng" dirty="0"/>
              <a:t>may not </a:t>
            </a:r>
            <a:r>
              <a:rPr lang="en-US" dirty="0"/>
              <a:t>sin. And </a:t>
            </a:r>
            <a:r>
              <a:rPr lang="en-US" b="1" dirty="0"/>
              <a:t>IF</a:t>
            </a:r>
            <a:r>
              <a:rPr lang="en-US" dirty="0"/>
              <a:t> anyone sins, we have an </a:t>
            </a:r>
            <a:r>
              <a:rPr lang="en-US" u="sng" dirty="0"/>
              <a:t>Advocate</a:t>
            </a:r>
            <a:r>
              <a:rPr lang="en-US" dirty="0"/>
              <a:t> with the Father, </a:t>
            </a:r>
            <a:r>
              <a:rPr lang="en-US" b="1" dirty="0"/>
              <a:t>Jesus Christ</a:t>
            </a:r>
            <a:r>
              <a:rPr lang="en-US" dirty="0"/>
              <a:t> the righteous. 2 And He Himself is the propitiation for our sins, and not for ours only but also for the whole world.</a:t>
            </a:r>
          </a:p>
        </p:txBody>
      </p:sp>
      <p:sp>
        <p:nvSpPr>
          <p:cNvPr id="4" name="Rectangle 3">
            <a:extLst>
              <a:ext uri="{FF2B5EF4-FFF2-40B4-BE49-F238E27FC236}">
                <a16:creationId xmlns:a16="http://schemas.microsoft.com/office/drawing/2014/main" id="{33D14F0C-A24B-44C7-86D8-22D168AFE39B}"/>
              </a:ext>
            </a:extLst>
          </p:cNvPr>
          <p:cNvSpPr/>
          <p:nvPr/>
        </p:nvSpPr>
        <p:spPr>
          <a:xfrm>
            <a:off x="555396" y="3445014"/>
            <a:ext cx="5316938" cy="2308324"/>
          </a:xfrm>
          <a:prstGeom prst="rect">
            <a:avLst/>
          </a:prstGeom>
        </p:spPr>
        <p:txBody>
          <a:bodyPr wrap="square">
            <a:spAutoFit/>
          </a:bodyPr>
          <a:lstStyle/>
          <a:p>
            <a:pPr algn="just"/>
            <a:r>
              <a:rPr lang="en-US" dirty="0"/>
              <a:t>[Lam 3:22-26 NKJV] 22 [Through] the </a:t>
            </a:r>
            <a:r>
              <a:rPr lang="en-US" b="1" dirty="0"/>
              <a:t>LORD's </a:t>
            </a:r>
            <a:r>
              <a:rPr lang="en-US" b="1" u="sng" dirty="0"/>
              <a:t>mercies</a:t>
            </a:r>
            <a:r>
              <a:rPr lang="en-US" b="1" dirty="0"/>
              <a:t> we are </a:t>
            </a:r>
            <a:r>
              <a:rPr lang="en-US" b="1" u="sng" dirty="0"/>
              <a:t>not</a:t>
            </a:r>
            <a:r>
              <a:rPr lang="en-US" b="1" dirty="0"/>
              <a:t> consumed</a:t>
            </a:r>
            <a:r>
              <a:rPr lang="en-US" dirty="0"/>
              <a:t>, Because </a:t>
            </a:r>
            <a:r>
              <a:rPr lang="en-US" b="1" dirty="0"/>
              <a:t>His </a:t>
            </a:r>
            <a:r>
              <a:rPr lang="en-US" b="1" u="sng" dirty="0"/>
              <a:t>compassions fail not</a:t>
            </a:r>
            <a:r>
              <a:rPr lang="en-US" dirty="0"/>
              <a:t>. 23 [They are] </a:t>
            </a:r>
            <a:r>
              <a:rPr lang="en-US" b="1" dirty="0"/>
              <a:t>new every morning</a:t>
            </a:r>
            <a:r>
              <a:rPr lang="en-US" dirty="0"/>
              <a:t>; </a:t>
            </a:r>
            <a:r>
              <a:rPr lang="en-US" b="1" dirty="0"/>
              <a:t>Great [is] Your faithfulness</a:t>
            </a:r>
            <a:r>
              <a:rPr lang="en-US" dirty="0"/>
              <a:t>. 24 "The LORD [is] my portion," says my soul, "Therefore I hope in Him!" 25 </a:t>
            </a:r>
            <a:r>
              <a:rPr lang="en-US" b="1" dirty="0"/>
              <a:t>The LORD [is] good to those who wait for Him</a:t>
            </a:r>
            <a:r>
              <a:rPr lang="en-US" dirty="0"/>
              <a:t>, To the soul [who] seeks Him. 26 [It is] good that [one] should </a:t>
            </a:r>
            <a:r>
              <a:rPr lang="en-US" b="1" dirty="0"/>
              <a:t>hope and wait quietly For the salvation of the LORD</a:t>
            </a:r>
            <a:r>
              <a:rPr lang="en-US" dirty="0"/>
              <a:t>.</a:t>
            </a:r>
          </a:p>
        </p:txBody>
      </p:sp>
      <p:pic>
        <p:nvPicPr>
          <p:cNvPr id="6" name="Picture 5">
            <a:extLst>
              <a:ext uri="{FF2B5EF4-FFF2-40B4-BE49-F238E27FC236}">
                <a16:creationId xmlns:a16="http://schemas.microsoft.com/office/drawing/2014/main" id="{F8F3BC70-B7D4-42AA-A0F0-437BFE5240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8443" y="1787944"/>
            <a:ext cx="5948092" cy="3965394"/>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A0C25192-638B-439C-9F2B-2F4F16C1E817}"/>
                  </a:ext>
                </a:extLst>
              </p14:cNvPr>
              <p14:cNvContentPartPr/>
              <p14:nvPr>
                <p:extLst>
                  <p:ext uri="{42D2F446-02D8-4167-A562-619A0277C38B}">
                    <p15:isNarration xmlns:p15="http://schemas.microsoft.com/office/powerpoint/2012/main" val="1"/>
                  </p:ext>
                </p:extLst>
              </p14:nvPr>
            </p14:nvContentPartPr>
            <p14:xfrm>
              <a:off x="652320" y="1209960"/>
              <a:ext cx="7950600" cy="4547160"/>
            </p14:xfrm>
          </p:contentPart>
        </mc:Choice>
        <mc:Fallback>
          <p:pic>
            <p:nvPicPr>
              <p:cNvPr id="5" name="Ink 4">
                <a:extLst>
                  <a:ext uri="{FF2B5EF4-FFF2-40B4-BE49-F238E27FC236}">
                    <a16:creationId xmlns:a16="http://schemas.microsoft.com/office/drawing/2014/main" id="{A0C25192-638B-439C-9F2B-2F4F16C1E817}"/>
                  </a:ext>
                </a:extLst>
              </p:cNvPr>
              <p:cNvPicPr>
                <a:picLocks noGrp="1" noRot="1" noChangeAspect="1" noMove="1" noResize="1" noEditPoints="1" noAdjustHandles="1" noChangeArrowheads="1" noChangeShapeType="1"/>
              </p:cNvPicPr>
              <p:nvPr/>
            </p:nvPicPr>
            <p:blipFill>
              <a:blip r:embed="rId6"/>
              <a:stretch>
                <a:fillRect/>
              </a:stretch>
            </p:blipFill>
            <p:spPr>
              <a:xfrm>
                <a:off x="642960" y="1200600"/>
                <a:ext cx="7969320" cy="4565880"/>
              </a:xfrm>
              <a:prstGeom prst="rect">
                <a:avLst/>
              </a:prstGeom>
            </p:spPr>
          </p:pic>
        </mc:Fallback>
      </mc:AlternateContent>
      <p:pic>
        <p:nvPicPr>
          <p:cNvPr id="7" name="Audio 6">
            <a:hlinkClick r:id="" action="ppaction://media"/>
            <a:extLst>
              <a:ext uri="{FF2B5EF4-FFF2-40B4-BE49-F238E27FC236}">
                <a16:creationId xmlns:a16="http://schemas.microsoft.com/office/drawing/2014/main" id="{2D5EC825-78F1-448A-AB1D-A1515DE23F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833697987"/>
      </p:ext>
    </p:extLst>
  </p:cSld>
  <p:clrMapOvr>
    <a:masterClrMapping/>
  </p:clrMapOvr>
  <mc:AlternateContent xmlns:mc="http://schemas.openxmlformats.org/markup-compatibility/2006">
    <mc:Choice xmlns:p14="http://schemas.microsoft.com/office/powerpoint/2010/main" Requires="p14">
      <p:transition spd="slow" p14:dur="2000" advTm="165576"/>
    </mc:Choice>
    <mc:Fallback>
      <p:transition spd="slow" advTm="165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73B96C-B4D7-40FD-9463-DCC0E1A4E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0380" y="5336336"/>
            <a:ext cx="1978478" cy="1521664"/>
          </a:xfrm>
          <a:prstGeom prst="rect">
            <a:avLst/>
          </a:prstGeom>
        </p:spPr>
      </p:pic>
      <p:sp>
        <p:nvSpPr>
          <p:cNvPr id="2" name="Title 1">
            <a:extLst>
              <a:ext uri="{FF2B5EF4-FFF2-40B4-BE49-F238E27FC236}">
                <a16:creationId xmlns:a16="http://schemas.microsoft.com/office/drawing/2014/main" id="{28457A32-BC30-465B-ACF9-95BBA525B46D}"/>
              </a:ext>
            </a:extLst>
          </p:cNvPr>
          <p:cNvSpPr>
            <a:spLocks noGrp="1"/>
          </p:cNvSpPr>
          <p:nvPr>
            <p:ph type="title"/>
          </p:nvPr>
        </p:nvSpPr>
        <p:spPr/>
        <p:txBody>
          <a:bodyPr/>
          <a:lstStyle/>
          <a:p>
            <a:r>
              <a:rPr lang="en-US" dirty="0"/>
              <a:t>How I broke free of my bondage to Pornography, through the fear of God.</a:t>
            </a:r>
          </a:p>
        </p:txBody>
      </p:sp>
      <p:sp>
        <p:nvSpPr>
          <p:cNvPr id="3" name="Content Placeholder 2">
            <a:extLst>
              <a:ext uri="{FF2B5EF4-FFF2-40B4-BE49-F238E27FC236}">
                <a16:creationId xmlns:a16="http://schemas.microsoft.com/office/drawing/2014/main" id="{DAC61BFD-5921-4DE5-B2AF-F1F3DABB5AA2}"/>
              </a:ext>
            </a:extLst>
          </p:cNvPr>
          <p:cNvSpPr>
            <a:spLocks noGrp="1"/>
          </p:cNvSpPr>
          <p:nvPr>
            <p:ph sz="half" idx="1"/>
          </p:nvPr>
        </p:nvSpPr>
        <p:spPr/>
        <p:txBody>
          <a:bodyPr/>
          <a:lstStyle/>
          <a:p>
            <a:pPr algn="just"/>
            <a:r>
              <a:rPr lang="en-US" dirty="0"/>
              <a:t>[</a:t>
            </a:r>
            <a:r>
              <a:rPr lang="en-US" dirty="0" err="1"/>
              <a:t>Jde</a:t>
            </a:r>
            <a:r>
              <a:rPr lang="en-US" dirty="0"/>
              <a:t> 1:21-23 NKJV] 21 keep yourselves in the love of God, looking for the mercy of our Lord Jesus Christ unto eternal life. 22 And on some have compassion, making a distinction; 23 </a:t>
            </a:r>
            <a:r>
              <a:rPr lang="en-US" b="1" dirty="0"/>
              <a:t>but others save with fear</a:t>
            </a:r>
            <a:r>
              <a:rPr lang="en-US" dirty="0"/>
              <a:t>, pulling [them] out of the fire, hating even the garment defiled by the flesh.</a:t>
            </a:r>
          </a:p>
        </p:txBody>
      </p:sp>
      <p:sp>
        <p:nvSpPr>
          <p:cNvPr id="4" name="Content Placeholder 3">
            <a:extLst>
              <a:ext uri="{FF2B5EF4-FFF2-40B4-BE49-F238E27FC236}">
                <a16:creationId xmlns:a16="http://schemas.microsoft.com/office/drawing/2014/main" id="{49F0D72D-75F4-4EA0-BD3C-469B33A5FFE8}"/>
              </a:ext>
            </a:extLst>
          </p:cNvPr>
          <p:cNvSpPr>
            <a:spLocks noGrp="1"/>
          </p:cNvSpPr>
          <p:nvPr>
            <p:ph sz="half" idx="2"/>
          </p:nvPr>
        </p:nvSpPr>
        <p:spPr/>
        <p:txBody>
          <a:bodyPr>
            <a:normAutofit fontScale="70000" lnSpcReduction="20000"/>
          </a:bodyPr>
          <a:lstStyle/>
          <a:p>
            <a:pPr algn="just"/>
            <a:r>
              <a:rPr lang="en-US" dirty="0"/>
              <a:t>[</a:t>
            </a:r>
            <a:r>
              <a:rPr lang="en-US" dirty="0" err="1"/>
              <a:t>Heb</a:t>
            </a:r>
            <a:r>
              <a:rPr lang="en-US" dirty="0"/>
              <a:t> 10:26-31 NKJV] 26 For if we sin willfully after we have received the knowledge of the truth, there </a:t>
            </a:r>
            <a:r>
              <a:rPr lang="en-US" b="1" dirty="0"/>
              <a:t>no longer remains a sacrifice </a:t>
            </a:r>
            <a:r>
              <a:rPr lang="en-US" dirty="0"/>
              <a:t>for sins, 27 but a </a:t>
            </a:r>
            <a:r>
              <a:rPr lang="en-US" b="1" dirty="0"/>
              <a:t>certain fearful expectation of judgment, and fiery indignation which will devour the adversaries</a:t>
            </a:r>
            <a:r>
              <a:rPr lang="en-US" dirty="0"/>
              <a:t>. 28 Anyone who has rejected Moses' law dies without mercy on [the testimony of] two or three witnesses. 29 Of </a:t>
            </a:r>
            <a:r>
              <a:rPr lang="en-US" b="1" dirty="0"/>
              <a:t>how much worse punishment</a:t>
            </a:r>
            <a:r>
              <a:rPr lang="en-US" dirty="0"/>
              <a:t>, do you suppose, will he be thought worthy who has trampled the Son of God underfoot, counted the blood of the covenant by which he was sanctified a common thing, and insulted the Spirit of grace? 30 For we know Him who said, "Vengeance is Mine, I will repay," says the Lord. And again, "The LORD will judge His people." 31 </a:t>
            </a:r>
            <a:r>
              <a:rPr lang="en-US" b="1" dirty="0"/>
              <a:t>It is a fearful thing to fall into the hands of the living God</a:t>
            </a:r>
            <a:r>
              <a:rPr lang="en-US" dirty="0"/>
              <a:t>.</a:t>
            </a:r>
          </a:p>
        </p:txBody>
      </p:sp>
      <p:pic>
        <p:nvPicPr>
          <p:cNvPr id="8" name="Picture 7">
            <a:extLst>
              <a:ext uri="{FF2B5EF4-FFF2-40B4-BE49-F238E27FC236}">
                <a16:creationId xmlns:a16="http://schemas.microsoft.com/office/drawing/2014/main" id="{C89475A5-530D-40C4-AE08-FBB431FFB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732" y="5775650"/>
            <a:ext cx="4707003" cy="940868"/>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5" name="Ink 4">
                <a:extLst>
                  <a:ext uri="{FF2B5EF4-FFF2-40B4-BE49-F238E27FC236}">
                    <a16:creationId xmlns:a16="http://schemas.microsoft.com/office/drawing/2014/main" id="{48336F13-FD35-4FA8-A9FA-647863EDFFB5}"/>
                  </a:ext>
                </a:extLst>
              </p14:cNvPr>
              <p14:cNvContentPartPr/>
              <p14:nvPr>
                <p:extLst>
                  <p:ext uri="{42D2F446-02D8-4167-A562-619A0277C38B}">
                    <p15:isNarration xmlns:p15="http://schemas.microsoft.com/office/powerpoint/2012/main" val="1"/>
                  </p:ext>
                </p:extLst>
              </p14:nvPr>
            </p14:nvContentPartPr>
            <p14:xfrm>
              <a:off x="888480" y="1673280"/>
              <a:ext cx="10465560" cy="4026960"/>
            </p14:xfrm>
          </p:contentPart>
        </mc:Choice>
        <mc:Fallback>
          <p:pic>
            <p:nvPicPr>
              <p:cNvPr id="5" name="Ink 4">
                <a:extLst>
                  <a:ext uri="{FF2B5EF4-FFF2-40B4-BE49-F238E27FC236}">
                    <a16:creationId xmlns:a16="http://schemas.microsoft.com/office/drawing/2014/main" id="{48336F13-FD35-4FA8-A9FA-647863EDFFB5}"/>
                  </a:ext>
                </a:extLst>
              </p:cNvPr>
              <p:cNvPicPr>
                <a:picLocks noGrp="1" noRot="1" noChangeAspect="1" noMove="1" noResize="1" noEditPoints="1" noAdjustHandles="1" noChangeArrowheads="1" noChangeShapeType="1"/>
              </p:cNvPicPr>
              <p:nvPr/>
            </p:nvPicPr>
            <p:blipFill>
              <a:blip r:embed="rId7"/>
              <a:stretch>
                <a:fillRect/>
              </a:stretch>
            </p:blipFill>
            <p:spPr>
              <a:xfrm>
                <a:off x="879120" y="1663920"/>
                <a:ext cx="10484280" cy="4045680"/>
              </a:xfrm>
              <a:prstGeom prst="rect">
                <a:avLst/>
              </a:prstGeom>
            </p:spPr>
          </p:pic>
        </mc:Fallback>
      </mc:AlternateContent>
      <p:pic>
        <p:nvPicPr>
          <p:cNvPr id="7" name="Audio 6">
            <a:hlinkClick r:id="" action="ppaction://media"/>
            <a:extLst>
              <a:ext uri="{FF2B5EF4-FFF2-40B4-BE49-F238E27FC236}">
                <a16:creationId xmlns:a16="http://schemas.microsoft.com/office/drawing/2014/main" id="{9AF76561-5EF0-4812-AEA7-83081A165DE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123768552"/>
      </p:ext>
    </p:extLst>
  </p:cSld>
  <p:clrMapOvr>
    <a:masterClrMapping/>
  </p:clrMapOvr>
  <mc:AlternateContent xmlns:mc="http://schemas.openxmlformats.org/markup-compatibility/2006">
    <mc:Choice xmlns:p14="http://schemas.microsoft.com/office/powerpoint/2010/main" Requires="p14">
      <p:transition spd="slow" p14:dur="2000" advTm="153817"/>
    </mc:Choice>
    <mc:Fallback>
      <p:transition spd="slow" advTm="15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A6C1F75-79B2-4714-A75B-B333C78AB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5126"/>
            <a:ext cx="12192000" cy="6851068"/>
          </a:xfrm>
          <a:prstGeom prst="rect">
            <a:avLst/>
          </a:prstGeom>
        </p:spPr>
      </p:pic>
      <p:pic>
        <p:nvPicPr>
          <p:cNvPr id="14" name="Picture 13">
            <a:extLst>
              <a:ext uri="{FF2B5EF4-FFF2-40B4-BE49-F238E27FC236}">
                <a16:creationId xmlns:a16="http://schemas.microsoft.com/office/drawing/2014/main" id="{A8F5632C-9BB9-4356-957A-A8769BCF028D}"/>
              </a:ext>
            </a:extLst>
          </p:cNvPr>
          <p:cNvPicPr>
            <a:picLocks noChangeAspect="1"/>
          </p:cNvPicPr>
          <p:nvPr/>
        </p:nvPicPr>
        <p:blipFill rotWithShape="1">
          <a:blip r:embed="rId5">
            <a:extLst>
              <a:ext uri="{28A0092B-C50C-407E-A947-70E740481C1C}">
                <a14:useLocalDpi xmlns:a14="http://schemas.microsoft.com/office/drawing/2010/main" val="0"/>
              </a:ext>
            </a:extLst>
          </a:blip>
          <a:srcRect l="6452" t="7087" r="12298" b="8375"/>
          <a:stretch/>
        </p:blipFill>
        <p:spPr>
          <a:xfrm>
            <a:off x="7010400" y="1022648"/>
            <a:ext cx="1188720" cy="1371600"/>
          </a:xfrm>
          <a:prstGeom prst="rect">
            <a:avLst/>
          </a:prstGeom>
        </p:spPr>
      </p:pic>
      <p:pic>
        <p:nvPicPr>
          <p:cNvPr id="10" name="Picture 9">
            <a:extLst>
              <a:ext uri="{FF2B5EF4-FFF2-40B4-BE49-F238E27FC236}">
                <a16:creationId xmlns:a16="http://schemas.microsoft.com/office/drawing/2014/main" id="{52D6FA59-7D08-4F93-BF90-01C853D38F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1989" y="1527967"/>
            <a:ext cx="1676494" cy="1099081"/>
          </a:xfrm>
          <a:prstGeom prst="rect">
            <a:avLst/>
          </a:prstGeom>
        </p:spPr>
      </p:pic>
      <p:pic>
        <p:nvPicPr>
          <p:cNvPr id="8" name="Picture 7">
            <a:extLst>
              <a:ext uri="{FF2B5EF4-FFF2-40B4-BE49-F238E27FC236}">
                <a16:creationId xmlns:a16="http://schemas.microsoft.com/office/drawing/2014/main" id="{9B99F222-B824-4C1D-9349-195E2C762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8075" y="727471"/>
            <a:ext cx="1656583" cy="1666777"/>
          </a:xfrm>
          <a:prstGeom prst="rect">
            <a:avLst/>
          </a:prstGeom>
          <a:noFill/>
        </p:spPr>
      </p:pic>
      <p:sp>
        <p:nvSpPr>
          <p:cNvPr id="2" name="Title 1">
            <a:extLst>
              <a:ext uri="{FF2B5EF4-FFF2-40B4-BE49-F238E27FC236}">
                <a16:creationId xmlns:a16="http://schemas.microsoft.com/office/drawing/2014/main" id="{2980C89B-48D2-4247-8435-D30DC8646384}"/>
              </a:ext>
            </a:extLst>
          </p:cNvPr>
          <p:cNvSpPr>
            <a:spLocks noGrp="1"/>
          </p:cNvSpPr>
          <p:nvPr>
            <p:ph type="title"/>
          </p:nvPr>
        </p:nvSpPr>
        <p:spPr>
          <a:xfrm>
            <a:off x="838200" y="365125"/>
            <a:ext cx="9686731" cy="1325563"/>
          </a:xfrm>
        </p:spPr>
        <p:txBody>
          <a:bodyPr>
            <a:normAutofit/>
          </a:bodyPr>
          <a:lstStyle/>
          <a:p>
            <a:r>
              <a:rPr lang="en-US" dirty="0">
                <a:solidFill>
                  <a:schemeClr val="bg1"/>
                </a:solidFill>
              </a:rPr>
              <a:t>Let’s rewind – What is faith and what are the works of the law</a:t>
            </a:r>
            <a:r>
              <a:rPr lang="en-US" dirty="0"/>
              <a:t>?</a:t>
            </a:r>
          </a:p>
        </p:txBody>
      </p:sp>
      <p:sp>
        <p:nvSpPr>
          <p:cNvPr id="3" name="Content Placeholder 2">
            <a:extLst>
              <a:ext uri="{FF2B5EF4-FFF2-40B4-BE49-F238E27FC236}">
                <a16:creationId xmlns:a16="http://schemas.microsoft.com/office/drawing/2014/main" id="{8D392FE8-D0EE-46F5-86E6-54EF2E71C253}"/>
              </a:ext>
            </a:extLst>
          </p:cNvPr>
          <p:cNvSpPr>
            <a:spLocks noGrp="1"/>
          </p:cNvSpPr>
          <p:nvPr>
            <p:ph sz="half" idx="1"/>
          </p:nvPr>
        </p:nvSpPr>
        <p:spPr>
          <a:xfrm>
            <a:off x="0" y="2655677"/>
            <a:ext cx="4917231" cy="3970265"/>
          </a:xfrm>
          <a:solidFill>
            <a:schemeClr val="tx1">
              <a:alpha val="50000"/>
            </a:schemeClr>
          </a:solidFill>
        </p:spPr>
        <p:txBody>
          <a:bodyPr>
            <a:normAutofit fontScale="92500" lnSpcReduction="20000"/>
          </a:bodyPr>
          <a:lstStyle/>
          <a:p>
            <a:r>
              <a:rPr lang="en-US" dirty="0">
                <a:solidFill>
                  <a:schemeClr val="bg1"/>
                </a:solidFill>
              </a:rPr>
              <a:t>[</a:t>
            </a:r>
            <a:r>
              <a:rPr lang="en-US" dirty="0" err="1">
                <a:solidFill>
                  <a:schemeClr val="bg1"/>
                </a:solidFill>
              </a:rPr>
              <a:t>Heb</a:t>
            </a:r>
            <a:r>
              <a:rPr lang="en-US" dirty="0">
                <a:solidFill>
                  <a:schemeClr val="bg1"/>
                </a:solidFill>
              </a:rPr>
              <a:t> 11:1 NKJV] 1 Now faith is the substance of things hoped for, the evidence of things not seen.</a:t>
            </a:r>
          </a:p>
          <a:p>
            <a:r>
              <a:rPr lang="en-US" dirty="0">
                <a:solidFill>
                  <a:schemeClr val="bg1"/>
                </a:solidFill>
              </a:rPr>
              <a:t>[Gal 5:22-24 NKJV] 22 But the </a:t>
            </a:r>
            <a:r>
              <a:rPr lang="en-US" b="1" dirty="0">
                <a:solidFill>
                  <a:schemeClr val="bg1"/>
                </a:solidFill>
              </a:rPr>
              <a:t>fruit of the Spirit </a:t>
            </a:r>
            <a:r>
              <a:rPr lang="en-US" dirty="0">
                <a:solidFill>
                  <a:schemeClr val="bg1"/>
                </a:solidFill>
              </a:rPr>
              <a:t>is </a:t>
            </a:r>
            <a:r>
              <a:rPr lang="en-US" b="1" dirty="0">
                <a:solidFill>
                  <a:schemeClr val="bg1"/>
                </a:solidFill>
              </a:rPr>
              <a:t>love</a:t>
            </a:r>
            <a:r>
              <a:rPr lang="en-US" dirty="0">
                <a:solidFill>
                  <a:schemeClr val="bg1"/>
                </a:solidFill>
              </a:rPr>
              <a:t>, </a:t>
            </a:r>
            <a:r>
              <a:rPr lang="en-US" b="1" dirty="0">
                <a:solidFill>
                  <a:schemeClr val="bg1"/>
                </a:solidFill>
              </a:rPr>
              <a:t>joy</a:t>
            </a:r>
            <a:r>
              <a:rPr lang="en-US" dirty="0">
                <a:solidFill>
                  <a:schemeClr val="bg1"/>
                </a:solidFill>
              </a:rPr>
              <a:t>, </a:t>
            </a:r>
            <a:r>
              <a:rPr lang="en-US" b="1" dirty="0">
                <a:solidFill>
                  <a:schemeClr val="bg1"/>
                </a:solidFill>
              </a:rPr>
              <a:t>peace</a:t>
            </a:r>
            <a:r>
              <a:rPr lang="en-US" dirty="0">
                <a:solidFill>
                  <a:schemeClr val="bg1"/>
                </a:solidFill>
              </a:rPr>
              <a:t>, </a:t>
            </a:r>
            <a:r>
              <a:rPr lang="en-US" b="1" dirty="0">
                <a:solidFill>
                  <a:schemeClr val="bg1"/>
                </a:solidFill>
              </a:rPr>
              <a:t>longsuffering</a:t>
            </a:r>
            <a:r>
              <a:rPr lang="en-US" dirty="0">
                <a:solidFill>
                  <a:schemeClr val="bg1"/>
                </a:solidFill>
              </a:rPr>
              <a:t>, </a:t>
            </a:r>
            <a:r>
              <a:rPr lang="en-US" b="1" dirty="0">
                <a:solidFill>
                  <a:schemeClr val="bg1"/>
                </a:solidFill>
              </a:rPr>
              <a:t>kindness</a:t>
            </a:r>
            <a:r>
              <a:rPr lang="en-US" dirty="0">
                <a:solidFill>
                  <a:schemeClr val="bg1"/>
                </a:solidFill>
              </a:rPr>
              <a:t>, </a:t>
            </a:r>
            <a:r>
              <a:rPr lang="en-US" b="1" dirty="0">
                <a:solidFill>
                  <a:schemeClr val="bg1"/>
                </a:solidFill>
              </a:rPr>
              <a:t>goodness</a:t>
            </a:r>
            <a:r>
              <a:rPr lang="en-US" dirty="0">
                <a:solidFill>
                  <a:schemeClr val="bg1"/>
                </a:solidFill>
              </a:rPr>
              <a:t>, </a:t>
            </a:r>
            <a:r>
              <a:rPr lang="en-US" b="1" dirty="0">
                <a:solidFill>
                  <a:schemeClr val="bg1"/>
                </a:solidFill>
              </a:rPr>
              <a:t>faithfulness</a:t>
            </a:r>
            <a:r>
              <a:rPr lang="en-US" dirty="0">
                <a:solidFill>
                  <a:schemeClr val="bg1"/>
                </a:solidFill>
              </a:rPr>
              <a:t>, 23 </a:t>
            </a:r>
            <a:r>
              <a:rPr lang="en-US" b="1" dirty="0">
                <a:solidFill>
                  <a:schemeClr val="bg1"/>
                </a:solidFill>
              </a:rPr>
              <a:t>gentleness</a:t>
            </a:r>
            <a:r>
              <a:rPr lang="en-US" dirty="0">
                <a:solidFill>
                  <a:schemeClr val="bg1"/>
                </a:solidFill>
              </a:rPr>
              <a:t>, </a:t>
            </a:r>
            <a:r>
              <a:rPr lang="en-US" b="1" dirty="0">
                <a:solidFill>
                  <a:schemeClr val="bg1"/>
                </a:solidFill>
              </a:rPr>
              <a:t>self-control</a:t>
            </a:r>
            <a:r>
              <a:rPr lang="en-US" dirty="0">
                <a:solidFill>
                  <a:schemeClr val="bg1"/>
                </a:solidFill>
              </a:rPr>
              <a:t>. Against such there is </a:t>
            </a:r>
            <a:r>
              <a:rPr lang="en-US" b="1" i="1" dirty="0">
                <a:solidFill>
                  <a:schemeClr val="bg1"/>
                </a:solidFill>
              </a:rPr>
              <a:t>NO</a:t>
            </a:r>
            <a:r>
              <a:rPr lang="en-US" dirty="0">
                <a:solidFill>
                  <a:schemeClr val="bg1"/>
                </a:solidFill>
              </a:rPr>
              <a:t> law. 24 And those [who are] Christ's have crucified the flesh with its passions and desires.</a:t>
            </a:r>
          </a:p>
        </p:txBody>
      </p:sp>
      <p:sp>
        <p:nvSpPr>
          <p:cNvPr id="4" name="Content Placeholder 3">
            <a:extLst>
              <a:ext uri="{FF2B5EF4-FFF2-40B4-BE49-F238E27FC236}">
                <a16:creationId xmlns:a16="http://schemas.microsoft.com/office/drawing/2014/main" id="{9DA588AD-29C0-4183-8F6E-78F250E20DEC}"/>
              </a:ext>
            </a:extLst>
          </p:cNvPr>
          <p:cNvSpPr>
            <a:spLocks noGrp="1"/>
          </p:cNvSpPr>
          <p:nvPr>
            <p:ph sz="half" idx="2"/>
          </p:nvPr>
        </p:nvSpPr>
        <p:spPr>
          <a:xfrm>
            <a:off x="7010400" y="2506662"/>
            <a:ext cx="5181600" cy="4119280"/>
          </a:xfrm>
          <a:solidFill>
            <a:schemeClr val="tx1">
              <a:alpha val="70000"/>
            </a:schemeClr>
          </a:solidFill>
        </p:spPr>
        <p:txBody>
          <a:bodyPr>
            <a:normAutofit fontScale="92500" lnSpcReduction="20000"/>
          </a:bodyPr>
          <a:lstStyle/>
          <a:p>
            <a:r>
              <a:rPr lang="en-US" dirty="0">
                <a:solidFill>
                  <a:schemeClr val="bg1"/>
                </a:solidFill>
              </a:rPr>
              <a:t>[Gal 5:19-21 NKJV] 19 Now the works of the flesh are evident, which are: </a:t>
            </a:r>
            <a:r>
              <a:rPr lang="en-US" b="1" dirty="0">
                <a:solidFill>
                  <a:schemeClr val="bg1"/>
                </a:solidFill>
              </a:rPr>
              <a:t>adultery</a:t>
            </a:r>
            <a:r>
              <a:rPr lang="en-US" dirty="0">
                <a:solidFill>
                  <a:schemeClr val="bg1"/>
                </a:solidFill>
              </a:rPr>
              <a:t>, </a:t>
            </a:r>
            <a:r>
              <a:rPr lang="en-US" b="1" dirty="0">
                <a:solidFill>
                  <a:schemeClr val="bg1"/>
                </a:solidFill>
              </a:rPr>
              <a:t>fornication</a:t>
            </a:r>
            <a:r>
              <a:rPr lang="en-US" dirty="0">
                <a:solidFill>
                  <a:schemeClr val="bg1"/>
                </a:solidFill>
              </a:rPr>
              <a:t>, </a:t>
            </a:r>
            <a:r>
              <a:rPr lang="en-US" b="1" dirty="0">
                <a:solidFill>
                  <a:schemeClr val="bg1"/>
                </a:solidFill>
              </a:rPr>
              <a:t>uncleanness</a:t>
            </a:r>
            <a:r>
              <a:rPr lang="en-US" dirty="0">
                <a:solidFill>
                  <a:schemeClr val="bg1"/>
                </a:solidFill>
              </a:rPr>
              <a:t>, </a:t>
            </a:r>
            <a:r>
              <a:rPr lang="en-US" b="1" dirty="0">
                <a:solidFill>
                  <a:schemeClr val="bg1"/>
                </a:solidFill>
              </a:rPr>
              <a:t>lewdness</a:t>
            </a:r>
            <a:r>
              <a:rPr lang="en-US" dirty="0">
                <a:solidFill>
                  <a:schemeClr val="bg1"/>
                </a:solidFill>
              </a:rPr>
              <a:t>, 20 </a:t>
            </a:r>
            <a:r>
              <a:rPr lang="en-US" b="1" dirty="0">
                <a:solidFill>
                  <a:schemeClr val="bg1"/>
                </a:solidFill>
              </a:rPr>
              <a:t>idolatry</a:t>
            </a:r>
            <a:r>
              <a:rPr lang="en-US" dirty="0">
                <a:solidFill>
                  <a:schemeClr val="bg1"/>
                </a:solidFill>
              </a:rPr>
              <a:t>, </a:t>
            </a:r>
            <a:r>
              <a:rPr lang="en-US" b="1" dirty="0">
                <a:solidFill>
                  <a:schemeClr val="bg1"/>
                </a:solidFill>
              </a:rPr>
              <a:t>sorcery</a:t>
            </a:r>
            <a:r>
              <a:rPr lang="en-US" dirty="0">
                <a:solidFill>
                  <a:schemeClr val="bg1"/>
                </a:solidFill>
              </a:rPr>
              <a:t>, </a:t>
            </a:r>
            <a:r>
              <a:rPr lang="en-US" b="1" dirty="0">
                <a:solidFill>
                  <a:schemeClr val="bg1"/>
                </a:solidFill>
              </a:rPr>
              <a:t>hatred</a:t>
            </a:r>
            <a:r>
              <a:rPr lang="en-US" dirty="0">
                <a:solidFill>
                  <a:schemeClr val="bg1"/>
                </a:solidFill>
              </a:rPr>
              <a:t>, </a:t>
            </a:r>
            <a:r>
              <a:rPr lang="en-US" b="1" dirty="0">
                <a:solidFill>
                  <a:schemeClr val="bg1"/>
                </a:solidFill>
              </a:rPr>
              <a:t>contentions</a:t>
            </a:r>
            <a:r>
              <a:rPr lang="en-US" dirty="0">
                <a:solidFill>
                  <a:schemeClr val="bg1"/>
                </a:solidFill>
              </a:rPr>
              <a:t>, </a:t>
            </a:r>
            <a:r>
              <a:rPr lang="en-US" b="1" dirty="0">
                <a:solidFill>
                  <a:schemeClr val="bg1"/>
                </a:solidFill>
              </a:rPr>
              <a:t>jealousies</a:t>
            </a:r>
            <a:r>
              <a:rPr lang="en-US" dirty="0">
                <a:solidFill>
                  <a:schemeClr val="bg1"/>
                </a:solidFill>
              </a:rPr>
              <a:t>, </a:t>
            </a:r>
            <a:r>
              <a:rPr lang="en-US" b="1" dirty="0">
                <a:solidFill>
                  <a:schemeClr val="bg1"/>
                </a:solidFill>
              </a:rPr>
              <a:t>outbursts</a:t>
            </a:r>
            <a:r>
              <a:rPr lang="en-US" dirty="0">
                <a:solidFill>
                  <a:schemeClr val="bg1"/>
                </a:solidFill>
              </a:rPr>
              <a:t> </a:t>
            </a:r>
            <a:r>
              <a:rPr lang="en-US" b="1" dirty="0">
                <a:solidFill>
                  <a:schemeClr val="bg1"/>
                </a:solidFill>
              </a:rPr>
              <a:t>of wrath</a:t>
            </a:r>
            <a:r>
              <a:rPr lang="en-US" dirty="0">
                <a:solidFill>
                  <a:schemeClr val="bg1"/>
                </a:solidFill>
              </a:rPr>
              <a:t>, </a:t>
            </a:r>
            <a:r>
              <a:rPr lang="en-US" b="1" dirty="0">
                <a:solidFill>
                  <a:schemeClr val="bg1"/>
                </a:solidFill>
              </a:rPr>
              <a:t>selfish</a:t>
            </a:r>
            <a:r>
              <a:rPr lang="en-US" dirty="0">
                <a:solidFill>
                  <a:schemeClr val="bg1"/>
                </a:solidFill>
              </a:rPr>
              <a:t> </a:t>
            </a:r>
            <a:r>
              <a:rPr lang="en-US" b="1" dirty="0">
                <a:solidFill>
                  <a:schemeClr val="bg1"/>
                </a:solidFill>
              </a:rPr>
              <a:t>ambitions</a:t>
            </a:r>
            <a:r>
              <a:rPr lang="en-US" dirty="0">
                <a:solidFill>
                  <a:schemeClr val="bg1"/>
                </a:solidFill>
              </a:rPr>
              <a:t>, </a:t>
            </a:r>
            <a:r>
              <a:rPr lang="en-US" b="1" dirty="0">
                <a:solidFill>
                  <a:schemeClr val="bg1"/>
                </a:solidFill>
              </a:rPr>
              <a:t>dissensions</a:t>
            </a:r>
            <a:r>
              <a:rPr lang="en-US" dirty="0">
                <a:solidFill>
                  <a:schemeClr val="bg1"/>
                </a:solidFill>
              </a:rPr>
              <a:t>, </a:t>
            </a:r>
            <a:r>
              <a:rPr lang="en-US" b="1" dirty="0">
                <a:solidFill>
                  <a:schemeClr val="bg1"/>
                </a:solidFill>
              </a:rPr>
              <a:t>heresies</a:t>
            </a:r>
            <a:r>
              <a:rPr lang="en-US" dirty="0">
                <a:solidFill>
                  <a:schemeClr val="bg1"/>
                </a:solidFill>
              </a:rPr>
              <a:t>, 21 </a:t>
            </a:r>
            <a:r>
              <a:rPr lang="en-US" b="1" dirty="0">
                <a:solidFill>
                  <a:schemeClr val="bg1"/>
                </a:solidFill>
              </a:rPr>
              <a:t>envy</a:t>
            </a:r>
            <a:r>
              <a:rPr lang="en-US" dirty="0">
                <a:solidFill>
                  <a:schemeClr val="bg1"/>
                </a:solidFill>
              </a:rPr>
              <a:t>, </a:t>
            </a:r>
            <a:r>
              <a:rPr lang="en-US" b="1" dirty="0">
                <a:solidFill>
                  <a:schemeClr val="bg1"/>
                </a:solidFill>
              </a:rPr>
              <a:t>murders</a:t>
            </a:r>
            <a:r>
              <a:rPr lang="en-US" dirty="0">
                <a:solidFill>
                  <a:schemeClr val="bg1"/>
                </a:solidFill>
              </a:rPr>
              <a:t>, </a:t>
            </a:r>
            <a:r>
              <a:rPr lang="en-US" b="1" dirty="0">
                <a:solidFill>
                  <a:schemeClr val="bg1"/>
                </a:solidFill>
              </a:rPr>
              <a:t>drunkenness</a:t>
            </a:r>
            <a:r>
              <a:rPr lang="en-US" dirty="0">
                <a:solidFill>
                  <a:schemeClr val="bg1"/>
                </a:solidFill>
              </a:rPr>
              <a:t>, </a:t>
            </a:r>
            <a:r>
              <a:rPr lang="en-US" b="1" dirty="0">
                <a:solidFill>
                  <a:schemeClr val="bg1"/>
                </a:solidFill>
              </a:rPr>
              <a:t>revelries</a:t>
            </a:r>
            <a:r>
              <a:rPr lang="en-US" dirty="0">
                <a:solidFill>
                  <a:schemeClr val="bg1"/>
                </a:solidFill>
              </a:rPr>
              <a:t>, and the like; of which I tell you beforehand, just as I also told [you] in time past, that those who practice such things will </a:t>
            </a:r>
            <a:r>
              <a:rPr lang="en-US" b="1" i="1" dirty="0">
                <a:solidFill>
                  <a:schemeClr val="bg1"/>
                </a:solidFill>
              </a:rPr>
              <a:t>NOT</a:t>
            </a:r>
            <a:r>
              <a:rPr lang="en-US" dirty="0">
                <a:solidFill>
                  <a:schemeClr val="bg1"/>
                </a:solidFill>
              </a:rPr>
              <a:t> inherit the kingdom of God.</a:t>
            </a:r>
          </a:p>
        </p:txBody>
      </p:sp>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5" name="Ink 4">
                <a:extLst>
                  <a:ext uri="{FF2B5EF4-FFF2-40B4-BE49-F238E27FC236}">
                    <a16:creationId xmlns:a16="http://schemas.microsoft.com/office/drawing/2014/main" id="{C0D58FCB-5A67-4B95-B796-C2397BE2D0D8}"/>
                  </a:ext>
                </a:extLst>
              </p14:cNvPr>
              <p14:cNvContentPartPr/>
              <p14:nvPr>
                <p:extLst>
                  <p:ext uri="{42D2F446-02D8-4167-A562-619A0277C38B}">
                    <p15:isNarration xmlns:p15="http://schemas.microsoft.com/office/powerpoint/2012/main" val="1"/>
                  </p:ext>
                </p:extLst>
              </p14:nvPr>
            </p14:nvContentPartPr>
            <p14:xfrm>
              <a:off x="349560" y="2126880"/>
              <a:ext cx="12195360" cy="4632120"/>
            </p14:xfrm>
          </p:contentPart>
        </mc:Choice>
        <mc:Fallback>
          <p:pic>
            <p:nvPicPr>
              <p:cNvPr id="5" name="Ink 4">
                <a:extLst>
                  <a:ext uri="{FF2B5EF4-FFF2-40B4-BE49-F238E27FC236}">
                    <a16:creationId xmlns:a16="http://schemas.microsoft.com/office/drawing/2014/main" id="{C0D58FCB-5A67-4B95-B796-C2397BE2D0D8}"/>
                  </a:ext>
                </a:extLst>
              </p:cNvPr>
              <p:cNvPicPr>
                <a:picLocks noGrp="1" noRot="1" noChangeAspect="1" noMove="1" noResize="1" noEditPoints="1" noAdjustHandles="1" noChangeArrowheads="1" noChangeShapeType="1"/>
              </p:cNvPicPr>
              <p:nvPr/>
            </p:nvPicPr>
            <p:blipFill>
              <a:blip r:embed="rId9"/>
              <a:stretch>
                <a:fillRect/>
              </a:stretch>
            </p:blipFill>
            <p:spPr>
              <a:xfrm>
                <a:off x="340200" y="2117520"/>
                <a:ext cx="12214080" cy="4650840"/>
              </a:xfrm>
              <a:prstGeom prst="rect">
                <a:avLst/>
              </a:prstGeom>
            </p:spPr>
          </p:pic>
        </mc:Fallback>
      </mc:AlternateContent>
      <p:pic>
        <p:nvPicPr>
          <p:cNvPr id="6" name="Audio 5">
            <a:hlinkClick r:id="" action="ppaction://media"/>
            <a:extLst>
              <a:ext uri="{FF2B5EF4-FFF2-40B4-BE49-F238E27FC236}">
                <a16:creationId xmlns:a16="http://schemas.microsoft.com/office/drawing/2014/main" id="{49339216-3058-4EB9-8C2F-C79D8350CC83}"/>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2957258455"/>
      </p:ext>
    </p:extLst>
  </p:cSld>
  <p:clrMapOvr>
    <a:masterClrMapping/>
  </p:clrMapOvr>
  <mc:AlternateContent xmlns:mc="http://schemas.openxmlformats.org/markup-compatibility/2006">
    <mc:Choice xmlns:p14="http://schemas.microsoft.com/office/powerpoint/2010/main" Requires="p14">
      <p:transition spd="slow" p14:dur="2000" advTm="137927"/>
    </mc:Choice>
    <mc:Fallback>
      <p:transition spd="slow" advTm="1379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C3BA3-DD48-41E0-8EC4-2FC4FEB7B533}"/>
              </a:ext>
            </a:extLst>
          </p:cNvPr>
          <p:cNvSpPr>
            <a:spLocks noGrp="1"/>
          </p:cNvSpPr>
          <p:nvPr>
            <p:ph type="title"/>
          </p:nvPr>
        </p:nvSpPr>
        <p:spPr>
          <a:xfrm>
            <a:off x="838200" y="365125"/>
            <a:ext cx="6615963" cy="1325563"/>
          </a:xfrm>
        </p:spPr>
        <p:txBody>
          <a:bodyPr/>
          <a:lstStyle/>
          <a:p>
            <a:r>
              <a:rPr lang="en-US" dirty="0"/>
              <a:t>The Commandments</a:t>
            </a:r>
          </a:p>
        </p:txBody>
      </p:sp>
      <p:sp>
        <p:nvSpPr>
          <p:cNvPr id="3" name="Rectangle 2">
            <a:extLst>
              <a:ext uri="{FF2B5EF4-FFF2-40B4-BE49-F238E27FC236}">
                <a16:creationId xmlns:a16="http://schemas.microsoft.com/office/drawing/2014/main" id="{01025E25-5622-4E32-95A2-038460B7CD86}"/>
              </a:ext>
            </a:extLst>
          </p:cNvPr>
          <p:cNvSpPr/>
          <p:nvPr/>
        </p:nvSpPr>
        <p:spPr>
          <a:xfrm>
            <a:off x="91751" y="1389290"/>
            <a:ext cx="5114731" cy="2585323"/>
          </a:xfrm>
          <a:prstGeom prst="rect">
            <a:avLst/>
          </a:prstGeom>
        </p:spPr>
        <p:txBody>
          <a:bodyPr wrap="square">
            <a:spAutoFit/>
          </a:bodyPr>
          <a:lstStyle/>
          <a:p>
            <a:pPr algn="just"/>
            <a:r>
              <a:rPr lang="en-US" dirty="0"/>
              <a:t>[Mat 22:36-40 NKJV] 36 "Teacher, which [is] the great commandment in the law?" 37 Jesus said to him, "'You shall </a:t>
            </a:r>
            <a:r>
              <a:rPr lang="en-US" b="1" dirty="0"/>
              <a:t>love the LORD your God with all your heart, with all your soul, and with all your mind</a:t>
            </a:r>
            <a:r>
              <a:rPr lang="en-US" dirty="0"/>
              <a:t>.' 38 "This is [the] first and great commandment. 39 "And [the] second [is] like it: 'You shall </a:t>
            </a:r>
            <a:r>
              <a:rPr lang="en-US" b="1" dirty="0"/>
              <a:t>love your neighbor as yourself</a:t>
            </a:r>
            <a:r>
              <a:rPr lang="en-US" dirty="0"/>
              <a:t>.' 40 "On these two commandments hang all the Law and the Prophets."</a:t>
            </a:r>
          </a:p>
        </p:txBody>
      </p:sp>
      <p:sp>
        <p:nvSpPr>
          <p:cNvPr id="4" name="TextBox 3">
            <a:extLst>
              <a:ext uri="{FF2B5EF4-FFF2-40B4-BE49-F238E27FC236}">
                <a16:creationId xmlns:a16="http://schemas.microsoft.com/office/drawing/2014/main" id="{A322B9B1-14CA-4855-B8BC-354C6C4E1F92}"/>
              </a:ext>
            </a:extLst>
          </p:cNvPr>
          <p:cNvSpPr txBox="1"/>
          <p:nvPr/>
        </p:nvSpPr>
        <p:spPr>
          <a:xfrm>
            <a:off x="7691887" y="224243"/>
            <a:ext cx="4195313" cy="923330"/>
          </a:xfrm>
          <a:prstGeom prst="rect">
            <a:avLst/>
          </a:prstGeom>
          <a:noFill/>
        </p:spPr>
        <p:txBody>
          <a:bodyPr wrap="square" rtlCol="0">
            <a:spAutoFit/>
          </a:bodyPr>
          <a:lstStyle/>
          <a:p>
            <a:pPr algn="just"/>
            <a:r>
              <a:rPr lang="en-US" i="1" dirty="0"/>
              <a:t>If we are under grace (purifying our hearts and breaking free of sin) we are not under the law. If we sin, we are under the law. </a:t>
            </a:r>
          </a:p>
        </p:txBody>
      </p:sp>
      <p:sp>
        <p:nvSpPr>
          <p:cNvPr id="5" name="Rectangle 4">
            <a:extLst>
              <a:ext uri="{FF2B5EF4-FFF2-40B4-BE49-F238E27FC236}">
                <a16:creationId xmlns:a16="http://schemas.microsoft.com/office/drawing/2014/main" id="{FDDD9C2C-AF05-47EA-AA5E-4082A4531AA7}"/>
              </a:ext>
            </a:extLst>
          </p:cNvPr>
          <p:cNvSpPr/>
          <p:nvPr/>
        </p:nvSpPr>
        <p:spPr>
          <a:xfrm>
            <a:off x="7691887" y="1245473"/>
            <a:ext cx="4195313" cy="923330"/>
          </a:xfrm>
          <a:prstGeom prst="rect">
            <a:avLst/>
          </a:prstGeom>
        </p:spPr>
        <p:txBody>
          <a:bodyPr wrap="square">
            <a:spAutoFit/>
          </a:bodyPr>
          <a:lstStyle/>
          <a:p>
            <a:pPr algn="just"/>
            <a:r>
              <a:rPr lang="en-US" dirty="0"/>
              <a:t>[1Jo 3:4 NKJV] 4 Whoever commits sin also commits lawlessness, and </a:t>
            </a:r>
            <a:r>
              <a:rPr lang="en-US" b="1" dirty="0"/>
              <a:t>sin is lawlessness</a:t>
            </a:r>
            <a:r>
              <a:rPr lang="en-US" dirty="0"/>
              <a:t>.</a:t>
            </a:r>
          </a:p>
        </p:txBody>
      </p:sp>
      <p:sp>
        <p:nvSpPr>
          <p:cNvPr id="7" name="Rectangle 6">
            <a:extLst>
              <a:ext uri="{FF2B5EF4-FFF2-40B4-BE49-F238E27FC236}">
                <a16:creationId xmlns:a16="http://schemas.microsoft.com/office/drawing/2014/main" id="{DF7B276F-3DBD-4F41-8E21-CDAF560EE153}"/>
              </a:ext>
            </a:extLst>
          </p:cNvPr>
          <p:cNvSpPr/>
          <p:nvPr/>
        </p:nvSpPr>
        <p:spPr>
          <a:xfrm>
            <a:off x="91751" y="4195071"/>
            <a:ext cx="4998723" cy="2585323"/>
          </a:xfrm>
          <a:prstGeom prst="rect">
            <a:avLst/>
          </a:prstGeom>
        </p:spPr>
        <p:txBody>
          <a:bodyPr wrap="square">
            <a:spAutoFit/>
          </a:bodyPr>
          <a:lstStyle/>
          <a:p>
            <a:pPr algn="just"/>
            <a:r>
              <a:rPr lang="en-US" dirty="0"/>
              <a:t>[Rom 3:28-31 NKJV] 28 Therefore we conclude that a man </a:t>
            </a:r>
            <a:r>
              <a:rPr lang="en-US" b="1" dirty="0"/>
              <a:t>is justified by faith </a:t>
            </a:r>
            <a:r>
              <a:rPr lang="en-US" b="1" u="sng" dirty="0"/>
              <a:t>apart</a:t>
            </a:r>
            <a:r>
              <a:rPr lang="en-US" dirty="0"/>
              <a:t> from the </a:t>
            </a:r>
            <a:r>
              <a:rPr lang="en-US" b="1" dirty="0"/>
              <a:t>deeds </a:t>
            </a:r>
            <a:r>
              <a:rPr lang="en-US" b="1" u="sng" dirty="0"/>
              <a:t>of the law</a:t>
            </a:r>
            <a:r>
              <a:rPr lang="en-US" dirty="0"/>
              <a:t>. 29 Or [is He] the God of the Jews only? [Is He] not also the God of the Gentiles? Yes, of the Gentiles also, 30 since [there is] one God who will </a:t>
            </a:r>
            <a:r>
              <a:rPr lang="en-US" b="1" dirty="0"/>
              <a:t>justify the circumcised by faith and the uncircumcised through faith</a:t>
            </a:r>
            <a:r>
              <a:rPr lang="en-US" dirty="0"/>
              <a:t>. 31 Do we then make void the law through faith? Certainly not! On the contrary, </a:t>
            </a:r>
            <a:r>
              <a:rPr lang="en-US" b="1" dirty="0"/>
              <a:t>we establish the law.</a:t>
            </a:r>
          </a:p>
        </p:txBody>
      </p:sp>
      <p:sp>
        <p:nvSpPr>
          <p:cNvPr id="9" name="Rectangle 8">
            <a:extLst>
              <a:ext uri="{FF2B5EF4-FFF2-40B4-BE49-F238E27FC236}">
                <a16:creationId xmlns:a16="http://schemas.microsoft.com/office/drawing/2014/main" id="{35C44F1B-3179-49B4-B865-809003C3D9E1}"/>
              </a:ext>
            </a:extLst>
          </p:cNvPr>
          <p:cNvSpPr/>
          <p:nvPr/>
        </p:nvSpPr>
        <p:spPr>
          <a:xfrm>
            <a:off x="7691887" y="2081786"/>
            <a:ext cx="4086045" cy="1200329"/>
          </a:xfrm>
          <a:prstGeom prst="rect">
            <a:avLst/>
          </a:prstGeom>
        </p:spPr>
        <p:txBody>
          <a:bodyPr wrap="square">
            <a:spAutoFit/>
          </a:bodyPr>
          <a:lstStyle/>
          <a:p>
            <a:pPr algn="just"/>
            <a:r>
              <a:rPr lang="en-US" dirty="0"/>
              <a:t>[Rom 6:1-2 NKJV] 1 What shall we say then? Shall we </a:t>
            </a:r>
            <a:r>
              <a:rPr lang="en-US" b="1" dirty="0"/>
              <a:t>continue in sin that grace may abound?</a:t>
            </a:r>
            <a:r>
              <a:rPr lang="en-US" dirty="0"/>
              <a:t> 2 </a:t>
            </a:r>
            <a:r>
              <a:rPr lang="en-US" b="1" u="sng" dirty="0"/>
              <a:t>Certainly not</a:t>
            </a:r>
            <a:r>
              <a:rPr lang="en-US" b="1" dirty="0"/>
              <a:t>! How shall we who died to sin live any longer in it?</a:t>
            </a:r>
          </a:p>
        </p:txBody>
      </p:sp>
      <p:sp>
        <p:nvSpPr>
          <p:cNvPr id="10" name="Rectangle 9">
            <a:extLst>
              <a:ext uri="{FF2B5EF4-FFF2-40B4-BE49-F238E27FC236}">
                <a16:creationId xmlns:a16="http://schemas.microsoft.com/office/drawing/2014/main" id="{9FE7A848-B314-42BE-A750-F449BA265A64}"/>
              </a:ext>
            </a:extLst>
          </p:cNvPr>
          <p:cNvSpPr/>
          <p:nvPr/>
        </p:nvSpPr>
        <p:spPr>
          <a:xfrm>
            <a:off x="5681932" y="3477915"/>
            <a:ext cx="6205268" cy="3139321"/>
          </a:xfrm>
          <a:prstGeom prst="rect">
            <a:avLst/>
          </a:prstGeom>
        </p:spPr>
        <p:txBody>
          <a:bodyPr wrap="square">
            <a:spAutoFit/>
          </a:bodyPr>
          <a:lstStyle/>
          <a:p>
            <a:pPr algn="just"/>
            <a:r>
              <a:rPr lang="en-US" dirty="0"/>
              <a:t>[Rom 6:12-16 NKJV] 12 Therefore </a:t>
            </a:r>
            <a:r>
              <a:rPr lang="en-US" b="1" u="sng" dirty="0"/>
              <a:t>do not </a:t>
            </a:r>
            <a:r>
              <a:rPr lang="en-US" b="1" dirty="0"/>
              <a:t>let sin reign in your mortal body, that you should obey it in its lusts</a:t>
            </a:r>
            <a:r>
              <a:rPr lang="en-US" dirty="0"/>
              <a:t>. 13 And </a:t>
            </a:r>
            <a:r>
              <a:rPr lang="en-US" b="1" u="sng" dirty="0"/>
              <a:t>do not </a:t>
            </a:r>
            <a:r>
              <a:rPr lang="en-US" b="1" dirty="0"/>
              <a:t>present your members [as] instruments of unrighteousness to sin</a:t>
            </a:r>
            <a:r>
              <a:rPr lang="en-US" dirty="0"/>
              <a:t>, but present yourselves to God as being alive from the dead, and your members [as] instruments of righteousness to God. 14 </a:t>
            </a:r>
            <a:r>
              <a:rPr lang="en-US" b="1" i="1" u="sng" dirty="0">
                <a:highlight>
                  <a:srgbClr val="FFFF00"/>
                </a:highlight>
              </a:rPr>
              <a:t>For sin shall not have dominion over you</a:t>
            </a:r>
            <a:r>
              <a:rPr lang="en-US" dirty="0"/>
              <a:t>, for you are not under law but under grace. 15 What then? </a:t>
            </a:r>
            <a:r>
              <a:rPr lang="en-US" b="1" dirty="0"/>
              <a:t>Shall we sin because we are not under law but under grace? </a:t>
            </a:r>
            <a:r>
              <a:rPr lang="en-US" b="1" u="sng" dirty="0"/>
              <a:t>Certainly not</a:t>
            </a:r>
            <a:r>
              <a:rPr lang="en-US" dirty="0"/>
              <a:t>! 16 Do you not know that to whom you present yourselves slaves to obey, you are that one's slaves whom you obey, whether of sin [leading] to death, or of obedience [leading] to righteousness?</a:t>
            </a:r>
          </a:p>
        </p:txBody>
      </p:sp>
      <p:pic>
        <p:nvPicPr>
          <p:cNvPr id="12" name="Picture 11">
            <a:extLst>
              <a:ext uri="{FF2B5EF4-FFF2-40B4-BE49-F238E27FC236}">
                <a16:creationId xmlns:a16="http://schemas.microsoft.com/office/drawing/2014/main" id="{42F3BB58-8EBD-4ACD-A9BB-645E4BA2F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6483" y="1434282"/>
            <a:ext cx="2247680" cy="1890275"/>
          </a:xfrm>
          <a:prstGeom prst="rect">
            <a:avLst/>
          </a:prstGeom>
        </p:spPr>
      </p:pic>
      <p:sp>
        <p:nvSpPr>
          <p:cNvPr id="13" name="TextBox 12">
            <a:extLst>
              <a:ext uri="{FF2B5EF4-FFF2-40B4-BE49-F238E27FC236}">
                <a16:creationId xmlns:a16="http://schemas.microsoft.com/office/drawing/2014/main" id="{B732D501-7498-447E-89B3-1D66E945FD4E}"/>
              </a:ext>
            </a:extLst>
          </p:cNvPr>
          <p:cNvSpPr txBox="1"/>
          <p:nvPr/>
        </p:nvSpPr>
        <p:spPr>
          <a:xfrm>
            <a:off x="4983480" y="4080510"/>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6" name="Ink 5">
                <a:extLst>
                  <a:ext uri="{FF2B5EF4-FFF2-40B4-BE49-F238E27FC236}">
                    <a16:creationId xmlns:a16="http://schemas.microsoft.com/office/drawing/2014/main" id="{3B627630-FDD5-4A6D-A068-5E26887F58FD}"/>
                  </a:ext>
                </a:extLst>
              </p14:cNvPr>
              <p14:cNvContentPartPr/>
              <p14:nvPr>
                <p:extLst>
                  <p:ext uri="{42D2F446-02D8-4167-A562-619A0277C38B}">
                    <p15:isNarration xmlns:p15="http://schemas.microsoft.com/office/powerpoint/2012/main" val="1"/>
                  </p:ext>
                </p:extLst>
              </p14:nvPr>
            </p14:nvContentPartPr>
            <p14:xfrm>
              <a:off x="690120" y="-217440"/>
              <a:ext cx="11230920" cy="7032960"/>
            </p14:xfrm>
          </p:contentPart>
        </mc:Choice>
        <mc:Fallback>
          <p:pic>
            <p:nvPicPr>
              <p:cNvPr id="6" name="Ink 5">
                <a:extLst>
                  <a:ext uri="{FF2B5EF4-FFF2-40B4-BE49-F238E27FC236}">
                    <a16:creationId xmlns:a16="http://schemas.microsoft.com/office/drawing/2014/main" id="{3B627630-FDD5-4A6D-A068-5E26887F58FD}"/>
                  </a:ext>
                </a:extLst>
              </p:cNvPr>
              <p:cNvPicPr>
                <a:picLocks noGrp="1" noRot="1" noChangeAspect="1" noMove="1" noResize="1" noEditPoints="1" noAdjustHandles="1" noChangeArrowheads="1" noChangeShapeType="1"/>
              </p:cNvPicPr>
              <p:nvPr/>
            </p:nvPicPr>
            <p:blipFill>
              <a:blip r:embed="rId6"/>
              <a:stretch>
                <a:fillRect/>
              </a:stretch>
            </p:blipFill>
            <p:spPr>
              <a:xfrm>
                <a:off x="680760" y="-226800"/>
                <a:ext cx="11249640" cy="7051680"/>
              </a:xfrm>
              <a:prstGeom prst="rect">
                <a:avLst/>
              </a:prstGeom>
            </p:spPr>
          </p:pic>
        </mc:Fallback>
      </mc:AlternateContent>
      <p:pic>
        <p:nvPicPr>
          <p:cNvPr id="8" name="Audio 7">
            <a:hlinkClick r:id="" action="ppaction://media"/>
            <a:extLst>
              <a:ext uri="{FF2B5EF4-FFF2-40B4-BE49-F238E27FC236}">
                <a16:creationId xmlns:a16="http://schemas.microsoft.com/office/drawing/2014/main" id="{D5B715BB-7E39-4047-B9D7-1E1581B580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2529124968"/>
      </p:ext>
    </p:extLst>
  </p:cSld>
  <p:clrMapOvr>
    <a:masterClrMapping/>
  </p:clrMapOvr>
  <mc:AlternateContent xmlns:mc="http://schemas.openxmlformats.org/markup-compatibility/2006">
    <mc:Choice xmlns:p14="http://schemas.microsoft.com/office/powerpoint/2010/main" Requires="p14">
      <p:transition spd="slow" p14:dur="2000" advTm="180839"/>
    </mc:Choice>
    <mc:Fallback>
      <p:transition spd="slow" advTm="1808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FEBE6-7108-4AF3-9ED7-912035621471}"/>
              </a:ext>
            </a:extLst>
          </p:cNvPr>
          <p:cNvSpPr>
            <a:spLocks noGrp="1"/>
          </p:cNvSpPr>
          <p:nvPr>
            <p:ph type="title"/>
          </p:nvPr>
        </p:nvSpPr>
        <p:spPr/>
        <p:txBody>
          <a:bodyPr/>
          <a:lstStyle/>
          <a:p>
            <a:r>
              <a:rPr lang="en-US" dirty="0"/>
              <a:t>Aren’t our works like dirty rags? Pt 1</a:t>
            </a:r>
          </a:p>
        </p:txBody>
      </p:sp>
      <p:sp>
        <p:nvSpPr>
          <p:cNvPr id="3" name="TextBox 2">
            <a:extLst>
              <a:ext uri="{FF2B5EF4-FFF2-40B4-BE49-F238E27FC236}">
                <a16:creationId xmlns:a16="http://schemas.microsoft.com/office/drawing/2014/main" id="{6D7624FB-934F-40B5-A93B-CE312645ED43}"/>
              </a:ext>
            </a:extLst>
          </p:cNvPr>
          <p:cNvSpPr txBox="1"/>
          <p:nvPr/>
        </p:nvSpPr>
        <p:spPr>
          <a:xfrm>
            <a:off x="222380" y="1367522"/>
            <a:ext cx="7976780" cy="646331"/>
          </a:xfrm>
          <a:prstGeom prst="rect">
            <a:avLst/>
          </a:prstGeom>
          <a:noFill/>
        </p:spPr>
        <p:txBody>
          <a:bodyPr wrap="square" rtlCol="0">
            <a:spAutoFit/>
          </a:bodyPr>
          <a:lstStyle/>
          <a:p>
            <a:pPr algn="just"/>
            <a:r>
              <a:rPr lang="en-US" dirty="0"/>
              <a:t>If you try to obtain righteousness through the works (deeds) of the Law, they are the dirty rags spoken of. Paul explains below the works of the Law.</a:t>
            </a:r>
          </a:p>
        </p:txBody>
      </p:sp>
      <p:sp>
        <p:nvSpPr>
          <p:cNvPr id="4" name="Rectangle 3">
            <a:extLst>
              <a:ext uri="{FF2B5EF4-FFF2-40B4-BE49-F238E27FC236}">
                <a16:creationId xmlns:a16="http://schemas.microsoft.com/office/drawing/2014/main" id="{5D5AD2C0-5F5C-4D01-8A0D-193CEC7E6697}"/>
              </a:ext>
            </a:extLst>
          </p:cNvPr>
          <p:cNvSpPr/>
          <p:nvPr/>
        </p:nvSpPr>
        <p:spPr>
          <a:xfrm>
            <a:off x="222380" y="2013853"/>
            <a:ext cx="8953500" cy="4247317"/>
          </a:xfrm>
          <a:prstGeom prst="rect">
            <a:avLst/>
          </a:prstGeom>
        </p:spPr>
        <p:txBody>
          <a:bodyPr wrap="square">
            <a:spAutoFit/>
          </a:bodyPr>
          <a:lstStyle/>
          <a:p>
            <a:r>
              <a:rPr lang="en-US" dirty="0"/>
              <a:t>[Col 2:14-23 NKJV] 14 having wiped out the </a:t>
            </a:r>
            <a:r>
              <a:rPr lang="en-US" b="1" u="sng" dirty="0"/>
              <a:t>handwriting of requirements </a:t>
            </a:r>
            <a:r>
              <a:rPr lang="en-US" dirty="0"/>
              <a:t>that was against us, which was contrary to us. And He has taken it out of the way, having nailed it to the cross. 15 Having disarmed principalities and powers, He made a public spectacle of them, triumphing over them in it. 16 So let no </a:t>
            </a:r>
            <a:r>
              <a:rPr lang="en-US" b="1" dirty="0"/>
              <a:t>one judge you in food or in drink</a:t>
            </a:r>
            <a:r>
              <a:rPr lang="en-US" dirty="0"/>
              <a:t>, or regarding a </a:t>
            </a:r>
            <a:r>
              <a:rPr lang="en-US" b="1" dirty="0"/>
              <a:t>festival</a:t>
            </a:r>
            <a:r>
              <a:rPr lang="en-US" dirty="0"/>
              <a:t> or </a:t>
            </a:r>
            <a:r>
              <a:rPr lang="en-US" b="1" dirty="0"/>
              <a:t>a new moon or sabbaths</a:t>
            </a:r>
            <a:r>
              <a:rPr lang="en-US" dirty="0"/>
              <a:t>, 17 which are a shadow of things to come, but the substance is of Christ. 18 Let no one cheat you of your reward, taking delight in </a:t>
            </a:r>
            <a:r>
              <a:rPr lang="en-US" b="1" dirty="0"/>
              <a:t>[false] humility </a:t>
            </a:r>
            <a:r>
              <a:rPr lang="en-US" dirty="0"/>
              <a:t>and </a:t>
            </a:r>
            <a:r>
              <a:rPr lang="en-US" b="1" dirty="0"/>
              <a:t>worship of angels</a:t>
            </a:r>
            <a:r>
              <a:rPr lang="en-US" dirty="0"/>
              <a:t>, intruding into those things which he has not seen, </a:t>
            </a:r>
            <a:r>
              <a:rPr lang="en-US" b="1" dirty="0"/>
              <a:t>vainly puffed up by his fleshly mind</a:t>
            </a:r>
            <a:r>
              <a:rPr lang="en-US" dirty="0"/>
              <a:t>, 19 and not holding fast to the Head, from whom all the body, nourished and knit together by joints and ligaments, grows with the increase [that is] from God. 20 Therefore, if you died with Christ from the basic principles of the world, why, as [though] living in the world, do you subject yourselves to regulations-- 21 "</a:t>
            </a:r>
            <a:r>
              <a:rPr lang="en-US" b="1" dirty="0"/>
              <a:t>Do not touch, do not taste, do not handle</a:t>
            </a:r>
            <a:r>
              <a:rPr lang="en-US" dirty="0"/>
              <a:t>," 22 which all concern things which perish with the using--according to the commandments and doctrines of men? 23 </a:t>
            </a:r>
            <a:r>
              <a:rPr lang="en-US" b="1" dirty="0"/>
              <a:t>These things indeed have an appearance of wisdom in self-imposed religion, [false] humility, and neglect of the body, [but are] of no value against the indulgence of the flesh.</a:t>
            </a:r>
          </a:p>
        </p:txBody>
      </p:sp>
      <p:pic>
        <p:nvPicPr>
          <p:cNvPr id="6" name="Picture 5">
            <a:extLst>
              <a:ext uri="{FF2B5EF4-FFF2-40B4-BE49-F238E27FC236}">
                <a16:creationId xmlns:a16="http://schemas.microsoft.com/office/drawing/2014/main" id="{F733655A-3038-4954-801B-17D2585D89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5880" y="2013853"/>
            <a:ext cx="2809875" cy="2257425"/>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ACBBB903-A025-4C38-8239-8155F56904B7}"/>
                  </a:ext>
                </a:extLst>
              </p14:cNvPr>
              <p14:cNvContentPartPr/>
              <p14:nvPr>
                <p:extLst>
                  <p:ext uri="{42D2F446-02D8-4167-A562-619A0277C38B}">
                    <p15:isNarration xmlns:p15="http://schemas.microsoft.com/office/powerpoint/2012/main" val="1"/>
                  </p:ext>
                </p:extLst>
              </p14:nvPr>
            </p14:nvContentPartPr>
            <p14:xfrm>
              <a:off x="273960" y="1673280"/>
              <a:ext cx="8659800" cy="4518360"/>
            </p14:xfrm>
          </p:contentPart>
        </mc:Choice>
        <mc:Fallback>
          <p:pic>
            <p:nvPicPr>
              <p:cNvPr id="5" name="Ink 4">
                <a:extLst>
                  <a:ext uri="{FF2B5EF4-FFF2-40B4-BE49-F238E27FC236}">
                    <a16:creationId xmlns:a16="http://schemas.microsoft.com/office/drawing/2014/main" id="{ACBBB903-A025-4C38-8239-8155F56904B7}"/>
                  </a:ext>
                </a:extLst>
              </p:cNvPr>
              <p:cNvPicPr>
                <a:picLocks noGrp="1" noRot="1" noChangeAspect="1" noMove="1" noResize="1" noEditPoints="1" noAdjustHandles="1" noChangeArrowheads="1" noChangeShapeType="1"/>
              </p:cNvPicPr>
              <p:nvPr/>
            </p:nvPicPr>
            <p:blipFill>
              <a:blip r:embed="rId6"/>
              <a:stretch>
                <a:fillRect/>
              </a:stretch>
            </p:blipFill>
            <p:spPr>
              <a:xfrm>
                <a:off x="264600" y="1663920"/>
                <a:ext cx="8678520" cy="4537080"/>
              </a:xfrm>
              <a:prstGeom prst="rect">
                <a:avLst/>
              </a:prstGeom>
            </p:spPr>
          </p:pic>
        </mc:Fallback>
      </mc:AlternateContent>
      <p:pic>
        <p:nvPicPr>
          <p:cNvPr id="7" name="Audio 6">
            <a:hlinkClick r:id="" action="ppaction://media"/>
            <a:extLst>
              <a:ext uri="{FF2B5EF4-FFF2-40B4-BE49-F238E27FC236}">
                <a16:creationId xmlns:a16="http://schemas.microsoft.com/office/drawing/2014/main" id="{C10A8CA2-260F-4A24-B9D9-073A5994A21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3641100499"/>
      </p:ext>
    </p:extLst>
  </p:cSld>
  <p:clrMapOvr>
    <a:masterClrMapping/>
  </p:clrMapOvr>
  <mc:AlternateContent xmlns:mc="http://schemas.openxmlformats.org/markup-compatibility/2006">
    <mc:Choice xmlns:p14="http://schemas.microsoft.com/office/powerpoint/2010/main" Requires="p14">
      <p:transition spd="slow" p14:dur="2000" advTm="142935"/>
    </mc:Choice>
    <mc:Fallback>
      <p:transition spd="slow" advTm="142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D7B3BE-B916-4A7E-AFD5-D298197C9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657" y="2013853"/>
            <a:ext cx="1981784" cy="1581824"/>
          </a:xfrm>
          <a:prstGeom prst="rect">
            <a:avLst/>
          </a:prstGeom>
        </p:spPr>
      </p:pic>
      <p:sp>
        <p:nvSpPr>
          <p:cNvPr id="2" name="Title 1">
            <a:extLst>
              <a:ext uri="{FF2B5EF4-FFF2-40B4-BE49-F238E27FC236}">
                <a16:creationId xmlns:a16="http://schemas.microsoft.com/office/drawing/2014/main" id="{361FEBE6-7108-4AF3-9ED7-912035621471}"/>
              </a:ext>
            </a:extLst>
          </p:cNvPr>
          <p:cNvSpPr>
            <a:spLocks noGrp="1"/>
          </p:cNvSpPr>
          <p:nvPr>
            <p:ph type="title"/>
          </p:nvPr>
        </p:nvSpPr>
        <p:spPr/>
        <p:txBody>
          <a:bodyPr/>
          <a:lstStyle/>
          <a:p>
            <a:r>
              <a:rPr lang="en-US" dirty="0"/>
              <a:t>Aren’t our works like dirty rags? Pt 2</a:t>
            </a:r>
          </a:p>
        </p:txBody>
      </p:sp>
      <p:sp>
        <p:nvSpPr>
          <p:cNvPr id="3" name="TextBox 2">
            <a:extLst>
              <a:ext uri="{FF2B5EF4-FFF2-40B4-BE49-F238E27FC236}">
                <a16:creationId xmlns:a16="http://schemas.microsoft.com/office/drawing/2014/main" id="{6D7624FB-934F-40B5-A93B-CE312645ED43}"/>
              </a:ext>
            </a:extLst>
          </p:cNvPr>
          <p:cNvSpPr txBox="1"/>
          <p:nvPr/>
        </p:nvSpPr>
        <p:spPr>
          <a:xfrm>
            <a:off x="101082" y="1352542"/>
            <a:ext cx="7976780" cy="646331"/>
          </a:xfrm>
          <a:prstGeom prst="rect">
            <a:avLst/>
          </a:prstGeom>
          <a:noFill/>
        </p:spPr>
        <p:txBody>
          <a:bodyPr wrap="square" rtlCol="0">
            <a:spAutoFit/>
          </a:bodyPr>
          <a:lstStyle/>
          <a:p>
            <a:r>
              <a:rPr lang="en-US" dirty="0"/>
              <a:t>True faith produces works that are from God. (</a:t>
            </a:r>
            <a:r>
              <a:rPr lang="en-US" dirty="0" err="1"/>
              <a:t>Eph</a:t>
            </a:r>
            <a:r>
              <a:rPr lang="en-US" dirty="0"/>
              <a:t> 2:10) We can never become righteous by following the law. </a:t>
            </a:r>
          </a:p>
        </p:txBody>
      </p:sp>
      <p:sp>
        <p:nvSpPr>
          <p:cNvPr id="5" name="Rectangle 4">
            <a:extLst>
              <a:ext uri="{FF2B5EF4-FFF2-40B4-BE49-F238E27FC236}">
                <a16:creationId xmlns:a16="http://schemas.microsoft.com/office/drawing/2014/main" id="{542ED34B-EA46-4E94-B03C-17C597A055D8}"/>
              </a:ext>
            </a:extLst>
          </p:cNvPr>
          <p:cNvSpPr/>
          <p:nvPr/>
        </p:nvSpPr>
        <p:spPr>
          <a:xfrm>
            <a:off x="101082" y="2058795"/>
            <a:ext cx="3733800" cy="2308324"/>
          </a:xfrm>
          <a:prstGeom prst="rect">
            <a:avLst/>
          </a:prstGeom>
        </p:spPr>
        <p:txBody>
          <a:bodyPr wrap="square">
            <a:spAutoFit/>
          </a:bodyPr>
          <a:lstStyle/>
          <a:p>
            <a:r>
              <a:rPr lang="en-US" dirty="0"/>
              <a:t>[Gal 5:6 NKJV] 6 For in Christ Jesus neither </a:t>
            </a:r>
            <a:r>
              <a:rPr lang="en-US" b="1" dirty="0"/>
              <a:t>circumcision nor uncircumcision </a:t>
            </a:r>
            <a:r>
              <a:rPr lang="en-US" dirty="0"/>
              <a:t>avails anything, but faith working through love.</a:t>
            </a:r>
          </a:p>
          <a:p>
            <a:r>
              <a:rPr lang="en-US" dirty="0"/>
              <a:t>[Gal 6:15 NKJV] 15 For in Christ Jesus </a:t>
            </a:r>
            <a:r>
              <a:rPr lang="en-US" b="1" dirty="0"/>
              <a:t>neither circumcision nor uncircumcision </a:t>
            </a:r>
            <a:r>
              <a:rPr lang="en-US" dirty="0"/>
              <a:t>avails anything, but a new creation.</a:t>
            </a:r>
          </a:p>
        </p:txBody>
      </p:sp>
      <p:sp>
        <p:nvSpPr>
          <p:cNvPr id="6" name="Rectangle 5">
            <a:extLst>
              <a:ext uri="{FF2B5EF4-FFF2-40B4-BE49-F238E27FC236}">
                <a16:creationId xmlns:a16="http://schemas.microsoft.com/office/drawing/2014/main" id="{F0CAB2A8-EC46-428D-9D32-67F75210E2AA}"/>
              </a:ext>
            </a:extLst>
          </p:cNvPr>
          <p:cNvSpPr/>
          <p:nvPr/>
        </p:nvSpPr>
        <p:spPr>
          <a:xfrm>
            <a:off x="101082" y="4392357"/>
            <a:ext cx="3733800" cy="2031325"/>
          </a:xfrm>
          <a:prstGeom prst="rect">
            <a:avLst/>
          </a:prstGeom>
        </p:spPr>
        <p:txBody>
          <a:bodyPr wrap="square">
            <a:spAutoFit/>
          </a:bodyPr>
          <a:lstStyle/>
          <a:p>
            <a:r>
              <a:rPr lang="en-US" dirty="0"/>
              <a:t>[Gal 5:3-4 NKJV] 3 And I testify again to every man who becomes circumcised that </a:t>
            </a:r>
            <a:r>
              <a:rPr lang="en-US" b="1" dirty="0"/>
              <a:t>he is a debtor to keep the </a:t>
            </a:r>
            <a:r>
              <a:rPr lang="en-US" b="1" u="sng" dirty="0"/>
              <a:t>whole</a:t>
            </a:r>
            <a:r>
              <a:rPr lang="en-US" b="1" dirty="0"/>
              <a:t> law</a:t>
            </a:r>
            <a:r>
              <a:rPr lang="en-US" dirty="0"/>
              <a:t>. 4 You have become estranged from Christ, you who [attempt to] </a:t>
            </a:r>
            <a:r>
              <a:rPr lang="en-US" b="1" i="1" dirty="0"/>
              <a:t>be justified by law</a:t>
            </a:r>
            <a:r>
              <a:rPr lang="en-US" dirty="0"/>
              <a:t>; you </a:t>
            </a:r>
            <a:r>
              <a:rPr lang="en-US" b="1" dirty="0"/>
              <a:t>have fallen from grace</a:t>
            </a:r>
            <a:r>
              <a:rPr lang="en-US" dirty="0"/>
              <a:t>.</a:t>
            </a:r>
          </a:p>
        </p:txBody>
      </p:sp>
      <p:sp>
        <p:nvSpPr>
          <p:cNvPr id="7" name="Rectangle 6">
            <a:extLst>
              <a:ext uri="{FF2B5EF4-FFF2-40B4-BE49-F238E27FC236}">
                <a16:creationId xmlns:a16="http://schemas.microsoft.com/office/drawing/2014/main" id="{B268DF08-DDFA-4069-B5BF-243C014886B4}"/>
              </a:ext>
            </a:extLst>
          </p:cNvPr>
          <p:cNvSpPr/>
          <p:nvPr/>
        </p:nvSpPr>
        <p:spPr>
          <a:xfrm>
            <a:off x="6002216" y="2013853"/>
            <a:ext cx="6096000" cy="2585323"/>
          </a:xfrm>
          <a:prstGeom prst="rect">
            <a:avLst/>
          </a:prstGeom>
        </p:spPr>
        <p:txBody>
          <a:bodyPr>
            <a:spAutoFit/>
          </a:bodyPr>
          <a:lstStyle/>
          <a:p>
            <a:r>
              <a:rPr lang="en-US" dirty="0"/>
              <a:t>[Rom 4:2-6 NKJV] 2 For if Abraham was justified by works, he has [something] to boast about, but not before God. 3 For what does the Scripture say? "Abraham believed God, and it was accounted to him for righteousness." 4 </a:t>
            </a:r>
            <a:r>
              <a:rPr lang="en-US" b="1" dirty="0"/>
              <a:t>Now to him who works, the wages are not counted as grace but as debt</a:t>
            </a:r>
            <a:r>
              <a:rPr lang="en-US" dirty="0"/>
              <a:t>. 5 But to </a:t>
            </a:r>
            <a:r>
              <a:rPr lang="en-US" b="1" dirty="0"/>
              <a:t>him who does not work but believes on Him who justifies the ungodly, his faith is accounted for righteousness</a:t>
            </a:r>
            <a:r>
              <a:rPr lang="en-US" dirty="0"/>
              <a:t>, 6 just as David also describes the blessedness of the man to whom God imputes righteousness apart from works:</a:t>
            </a:r>
          </a:p>
        </p:txBody>
      </p:sp>
      <p:sp>
        <p:nvSpPr>
          <p:cNvPr id="8" name="Rectangle 7">
            <a:extLst>
              <a:ext uri="{FF2B5EF4-FFF2-40B4-BE49-F238E27FC236}">
                <a16:creationId xmlns:a16="http://schemas.microsoft.com/office/drawing/2014/main" id="{CC700868-3A82-40DB-BA21-A509310ED435}"/>
              </a:ext>
            </a:extLst>
          </p:cNvPr>
          <p:cNvSpPr/>
          <p:nvPr/>
        </p:nvSpPr>
        <p:spPr>
          <a:xfrm>
            <a:off x="6002216" y="4599176"/>
            <a:ext cx="6096000" cy="923330"/>
          </a:xfrm>
          <a:prstGeom prst="rect">
            <a:avLst/>
          </a:prstGeom>
        </p:spPr>
        <p:txBody>
          <a:bodyPr>
            <a:spAutoFit/>
          </a:bodyPr>
          <a:lstStyle/>
          <a:p>
            <a:r>
              <a:rPr lang="en-US" dirty="0"/>
              <a:t>[Rom 11:6 NKJV] 6 And if by </a:t>
            </a:r>
            <a:r>
              <a:rPr lang="en-US" b="1" dirty="0"/>
              <a:t>grace</a:t>
            </a:r>
            <a:r>
              <a:rPr lang="en-US" dirty="0"/>
              <a:t>, then [it is] </a:t>
            </a:r>
            <a:r>
              <a:rPr lang="en-US" b="1" dirty="0"/>
              <a:t>no longer of works</a:t>
            </a:r>
            <a:r>
              <a:rPr lang="en-US" dirty="0"/>
              <a:t>; otherwise grace is no longer grace. But if [it is] of works, it is no longer grace; otherwise work is no longer work.</a:t>
            </a:r>
          </a:p>
        </p:txBody>
      </p:sp>
      <p:pic>
        <p:nvPicPr>
          <p:cNvPr id="12" name="Picture 11">
            <a:extLst>
              <a:ext uri="{FF2B5EF4-FFF2-40B4-BE49-F238E27FC236}">
                <a16:creationId xmlns:a16="http://schemas.microsoft.com/office/drawing/2014/main" id="{04F83F67-A66C-41EE-A4D7-81DD597647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7657" y="3728507"/>
            <a:ext cx="1981784" cy="2984909"/>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8F235747-459B-443F-9ABD-745309D98F4C}"/>
                  </a:ext>
                </a:extLst>
              </p14:cNvPr>
              <p14:cNvContentPartPr/>
              <p14:nvPr>
                <p:extLst>
                  <p:ext uri="{42D2F446-02D8-4167-A562-619A0277C38B}">
                    <p15:isNarration xmlns:p15="http://schemas.microsoft.com/office/powerpoint/2012/main" val="1"/>
                  </p:ext>
                </p:extLst>
              </p14:nvPr>
            </p14:nvContentPartPr>
            <p14:xfrm>
              <a:off x="226800" y="1587960"/>
              <a:ext cx="11250000" cy="4764600"/>
            </p14:xfrm>
          </p:contentPart>
        </mc:Choice>
        <mc:Fallback>
          <p:pic>
            <p:nvPicPr>
              <p:cNvPr id="4" name="Ink 3">
                <a:extLst>
                  <a:ext uri="{FF2B5EF4-FFF2-40B4-BE49-F238E27FC236}">
                    <a16:creationId xmlns:a16="http://schemas.microsoft.com/office/drawing/2014/main" id="{8F235747-459B-443F-9ABD-745309D98F4C}"/>
                  </a:ext>
                </a:extLst>
              </p:cNvPr>
              <p:cNvPicPr>
                <a:picLocks noGrp="1" noRot="1" noChangeAspect="1" noMove="1" noResize="1" noEditPoints="1" noAdjustHandles="1" noChangeArrowheads="1" noChangeShapeType="1"/>
              </p:cNvPicPr>
              <p:nvPr/>
            </p:nvPicPr>
            <p:blipFill>
              <a:blip r:embed="rId7"/>
              <a:stretch>
                <a:fillRect/>
              </a:stretch>
            </p:blipFill>
            <p:spPr>
              <a:xfrm>
                <a:off x="217440" y="1578600"/>
                <a:ext cx="11268720" cy="4783320"/>
              </a:xfrm>
              <a:prstGeom prst="rect">
                <a:avLst/>
              </a:prstGeom>
            </p:spPr>
          </p:pic>
        </mc:Fallback>
      </mc:AlternateContent>
      <p:pic>
        <p:nvPicPr>
          <p:cNvPr id="9" name="Audio 8">
            <a:hlinkClick r:id="" action="ppaction://media"/>
            <a:extLst>
              <a:ext uri="{FF2B5EF4-FFF2-40B4-BE49-F238E27FC236}">
                <a16:creationId xmlns:a16="http://schemas.microsoft.com/office/drawing/2014/main" id="{7A3D181F-9626-41FF-B176-7A6A942B6BD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1261666143"/>
      </p:ext>
    </p:extLst>
  </p:cSld>
  <p:clrMapOvr>
    <a:masterClrMapping/>
  </p:clrMapOvr>
  <mc:AlternateContent xmlns:mc="http://schemas.openxmlformats.org/markup-compatibility/2006">
    <mc:Choice xmlns:p14="http://schemas.microsoft.com/office/powerpoint/2010/main" Requires="p14">
      <p:transition spd="slow" p14:dur="2000" advTm="149429"/>
    </mc:Choice>
    <mc:Fallback>
      <p:transition spd="slow" advTm="149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74B9-5788-4ED6-8C2B-31993BD05756}"/>
              </a:ext>
            </a:extLst>
          </p:cNvPr>
          <p:cNvSpPr>
            <a:spLocks noGrp="1"/>
          </p:cNvSpPr>
          <p:nvPr>
            <p:ph type="title"/>
          </p:nvPr>
        </p:nvSpPr>
        <p:spPr>
          <a:xfrm>
            <a:off x="838200" y="300469"/>
            <a:ext cx="10515600" cy="1325563"/>
          </a:xfrm>
        </p:spPr>
        <p:txBody>
          <a:bodyPr/>
          <a:lstStyle/>
          <a:p>
            <a:r>
              <a:rPr lang="en-US" dirty="0"/>
              <a:t>Explaining the choice.</a:t>
            </a:r>
          </a:p>
        </p:txBody>
      </p:sp>
      <p:sp>
        <p:nvSpPr>
          <p:cNvPr id="3" name="Oval 2">
            <a:extLst>
              <a:ext uri="{FF2B5EF4-FFF2-40B4-BE49-F238E27FC236}">
                <a16:creationId xmlns:a16="http://schemas.microsoft.com/office/drawing/2014/main" id="{AB224D75-9B07-47A9-ABB2-B21B77B20493}"/>
              </a:ext>
            </a:extLst>
          </p:cNvPr>
          <p:cNvSpPr/>
          <p:nvPr/>
        </p:nvSpPr>
        <p:spPr>
          <a:xfrm>
            <a:off x="2225616" y="2932981"/>
            <a:ext cx="759124" cy="78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FFEE0FB-BD5A-4BAB-A4F0-F01D5284C2C5}"/>
              </a:ext>
            </a:extLst>
          </p:cNvPr>
          <p:cNvSpPr txBox="1"/>
          <p:nvPr/>
        </p:nvSpPr>
        <p:spPr>
          <a:xfrm>
            <a:off x="2225616" y="2562043"/>
            <a:ext cx="777970" cy="369332"/>
          </a:xfrm>
          <a:prstGeom prst="rect">
            <a:avLst/>
          </a:prstGeom>
          <a:noFill/>
        </p:spPr>
        <p:txBody>
          <a:bodyPr wrap="none" rtlCol="0">
            <a:spAutoFit/>
          </a:bodyPr>
          <a:lstStyle/>
          <a:p>
            <a:r>
              <a:rPr lang="en-US" dirty="0"/>
              <a:t>Desire</a:t>
            </a:r>
          </a:p>
        </p:txBody>
      </p:sp>
      <p:sp>
        <p:nvSpPr>
          <p:cNvPr id="5" name="TextBox 4">
            <a:extLst>
              <a:ext uri="{FF2B5EF4-FFF2-40B4-BE49-F238E27FC236}">
                <a16:creationId xmlns:a16="http://schemas.microsoft.com/office/drawing/2014/main" id="{A1D78B25-EB78-45E5-9A65-B5E056582AAF}"/>
              </a:ext>
            </a:extLst>
          </p:cNvPr>
          <p:cNvSpPr txBox="1"/>
          <p:nvPr/>
        </p:nvSpPr>
        <p:spPr>
          <a:xfrm>
            <a:off x="827121" y="3912656"/>
            <a:ext cx="3338423" cy="923330"/>
          </a:xfrm>
          <a:prstGeom prst="rect">
            <a:avLst/>
          </a:prstGeom>
          <a:noFill/>
        </p:spPr>
        <p:txBody>
          <a:bodyPr wrap="square" rtlCol="0">
            <a:spAutoFit/>
          </a:bodyPr>
          <a:lstStyle/>
          <a:p>
            <a:pPr algn="just"/>
            <a:r>
              <a:rPr lang="en-US" dirty="0"/>
              <a:t>[Jas 1:14 NKJV] 14 But each one is tempted when he is drawn away by his own desires and enticed.</a:t>
            </a:r>
          </a:p>
        </p:txBody>
      </p:sp>
      <p:cxnSp>
        <p:nvCxnSpPr>
          <p:cNvPr id="7" name="Straight Arrow Connector 6">
            <a:extLst>
              <a:ext uri="{FF2B5EF4-FFF2-40B4-BE49-F238E27FC236}">
                <a16:creationId xmlns:a16="http://schemas.microsoft.com/office/drawing/2014/main" id="{37B185F4-EB71-4886-AD2C-5AA7AD924F40}"/>
              </a:ext>
            </a:extLst>
          </p:cNvPr>
          <p:cNvCxnSpPr>
            <a:cxnSpLocks/>
            <a:endCxn id="22" idx="1"/>
          </p:cNvCxnSpPr>
          <p:nvPr/>
        </p:nvCxnSpPr>
        <p:spPr>
          <a:xfrm flipV="1">
            <a:off x="2984740" y="2343871"/>
            <a:ext cx="2914307" cy="960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D0194E4-6D7E-425B-BA74-D0323329927D}"/>
              </a:ext>
            </a:extLst>
          </p:cNvPr>
          <p:cNvCxnSpPr>
            <a:cxnSpLocks/>
            <a:stCxn id="3" idx="6"/>
            <a:endCxn id="13" idx="2"/>
          </p:cNvCxnSpPr>
          <p:nvPr/>
        </p:nvCxnSpPr>
        <p:spPr>
          <a:xfrm>
            <a:off x="2984740" y="3325483"/>
            <a:ext cx="3074560" cy="15877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hlinkClick r:id="rId4" action="ppaction://hlinksldjump"/>
            <a:extLst>
              <a:ext uri="{FF2B5EF4-FFF2-40B4-BE49-F238E27FC236}">
                <a16:creationId xmlns:a16="http://schemas.microsoft.com/office/drawing/2014/main" id="{8E922FEE-ADBF-4CD8-9890-4FAF8E98E4B9}"/>
              </a:ext>
            </a:extLst>
          </p:cNvPr>
          <p:cNvSpPr/>
          <p:nvPr/>
        </p:nvSpPr>
        <p:spPr>
          <a:xfrm>
            <a:off x="6059300" y="4520776"/>
            <a:ext cx="759124" cy="78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70790DD-10B2-49BF-A2F5-A6487E140C8E}"/>
              </a:ext>
            </a:extLst>
          </p:cNvPr>
          <p:cNvSpPr txBox="1"/>
          <p:nvPr/>
        </p:nvSpPr>
        <p:spPr>
          <a:xfrm>
            <a:off x="6123805" y="1569649"/>
            <a:ext cx="465192" cy="369332"/>
          </a:xfrm>
          <a:prstGeom prst="rect">
            <a:avLst/>
          </a:prstGeom>
          <a:noFill/>
        </p:spPr>
        <p:txBody>
          <a:bodyPr wrap="none" rtlCol="0">
            <a:spAutoFit/>
          </a:bodyPr>
          <a:lstStyle/>
          <a:p>
            <a:r>
              <a:rPr lang="en-US" dirty="0"/>
              <a:t>Sin</a:t>
            </a:r>
          </a:p>
        </p:txBody>
      </p:sp>
      <p:sp>
        <p:nvSpPr>
          <p:cNvPr id="17" name="TextBox 16">
            <a:extLst>
              <a:ext uri="{FF2B5EF4-FFF2-40B4-BE49-F238E27FC236}">
                <a16:creationId xmlns:a16="http://schemas.microsoft.com/office/drawing/2014/main" id="{030C5D0F-B44F-42DD-BFE5-D8D9A40CEE3F}"/>
              </a:ext>
            </a:extLst>
          </p:cNvPr>
          <p:cNvSpPr txBox="1"/>
          <p:nvPr/>
        </p:nvSpPr>
        <p:spPr>
          <a:xfrm>
            <a:off x="6100403" y="4151444"/>
            <a:ext cx="676917" cy="369332"/>
          </a:xfrm>
          <a:prstGeom prst="rect">
            <a:avLst/>
          </a:prstGeom>
          <a:noFill/>
        </p:spPr>
        <p:txBody>
          <a:bodyPr wrap="none" rtlCol="0">
            <a:spAutoFit/>
          </a:bodyPr>
          <a:lstStyle/>
          <a:p>
            <a:r>
              <a:rPr lang="en-US" dirty="0"/>
              <a:t>Obey</a:t>
            </a:r>
          </a:p>
        </p:txBody>
      </p:sp>
      <p:sp>
        <p:nvSpPr>
          <p:cNvPr id="18" name="TextBox 17">
            <a:extLst>
              <a:ext uri="{FF2B5EF4-FFF2-40B4-BE49-F238E27FC236}">
                <a16:creationId xmlns:a16="http://schemas.microsoft.com/office/drawing/2014/main" id="{07CB7931-CE58-4E44-B05B-C172CCAFE11B}"/>
              </a:ext>
            </a:extLst>
          </p:cNvPr>
          <p:cNvSpPr txBox="1"/>
          <p:nvPr/>
        </p:nvSpPr>
        <p:spPr>
          <a:xfrm>
            <a:off x="6833559" y="1200219"/>
            <a:ext cx="3338423" cy="1754326"/>
          </a:xfrm>
          <a:prstGeom prst="rect">
            <a:avLst/>
          </a:prstGeom>
          <a:noFill/>
        </p:spPr>
        <p:txBody>
          <a:bodyPr wrap="square" rtlCol="0">
            <a:spAutoFit/>
          </a:bodyPr>
          <a:lstStyle/>
          <a:p>
            <a:pPr algn="just"/>
            <a:r>
              <a:rPr lang="en-US" dirty="0"/>
              <a:t>[Jas 1:15-16 NKJV] 15 Then, when desire has conceived, it gives birth to sin; and sin, when it is full-grown, brings forth death. 16 Do not be deceived, my beloved brethren.</a:t>
            </a:r>
          </a:p>
        </p:txBody>
      </p:sp>
      <p:sp>
        <p:nvSpPr>
          <p:cNvPr id="19" name="TextBox 18">
            <a:extLst>
              <a:ext uri="{FF2B5EF4-FFF2-40B4-BE49-F238E27FC236}">
                <a16:creationId xmlns:a16="http://schemas.microsoft.com/office/drawing/2014/main" id="{A497329D-206D-4E4C-9FB5-9ABB7FBFB00A}"/>
              </a:ext>
            </a:extLst>
          </p:cNvPr>
          <p:cNvSpPr txBox="1"/>
          <p:nvPr/>
        </p:nvSpPr>
        <p:spPr>
          <a:xfrm>
            <a:off x="6833559" y="4018394"/>
            <a:ext cx="3338423" cy="1754326"/>
          </a:xfrm>
          <a:prstGeom prst="rect">
            <a:avLst/>
          </a:prstGeom>
          <a:noFill/>
        </p:spPr>
        <p:txBody>
          <a:bodyPr wrap="square" rtlCol="0">
            <a:spAutoFit/>
          </a:bodyPr>
          <a:lstStyle/>
          <a:p>
            <a:pPr algn="just"/>
            <a:r>
              <a:rPr lang="en-US" dirty="0"/>
              <a:t>[Jas 1:12 NKJV] 12 Blessed [is] the man who endures temptation; for when he has been approved, he will receive the crown of life which the Lord has promised to those who love Him.</a:t>
            </a:r>
          </a:p>
        </p:txBody>
      </p:sp>
      <p:pic>
        <p:nvPicPr>
          <p:cNvPr id="21" name="Picture 20">
            <a:extLst>
              <a:ext uri="{FF2B5EF4-FFF2-40B4-BE49-F238E27FC236}">
                <a16:creationId xmlns:a16="http://schemas.microsoft.com/office/drawing/2014/main" id="{963003FB-9D31-4CE7-8E22-EE4C00BF0A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72" y="1995986"/>
            <a:ext cx="1870778" cy="1870778"/>
          </a:xfrm>
          <a:prstGeom prst="rect">
            <a:avLst/>
          </a:prstGeom>
        </p:spPr>
      </p:pic>
      <p:pic>
        <p:nvPicPr>
          <p:cNvPr id="22" name="Picture 21">
            <a:extLst>
              <a:ext uri="{FF2B5EF4-FFF2-40B4-BE49-F238E27FC236}">
                <a16:creationId xmlns:a16="http://schemas.microsoft.com/office/drawing/2014/main" id="{3D63F823-894C-4D95-AF3F-E06A44612B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99047" y="1886516"/>
            <a:ext cx="914709" cy="914709"/>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6" name="Ink 5">
                <a:extLst>
                  <a:ext uri="{FF2B5EF4-FFF2-40B4-BE49-F238E27FC236}">
                    <a16:creationId xmlns:a16="http://schemas.microsoft.com/office/drawing/2014/main" id="{BFC316E7-651E-434F-A484-635F6EDDA4E0}"/>
                  </a:ext>
                </a:extLst>
              </p14:cNvPr>
              <p14:cNvContentPartPr/>
              <p14:nvPr>
                <p:extLst>
                  <p:ext uri="{42D2F446-02D8-4167-A562-619A0277C38B}">
                    <p15:isNarration xmlns:p15="http://schemas.microsoft.com/office/powerpoint/2012/main" val="1"/>
                  </p:ext>
                </p:extLst>
              </p14:nvPr>
            </p14:nvContentPartPr>
            <p14:xfrm>
              <a:off x="718560" y="2022840"/>
              <a:ext cx="9368640" cy="3724560"/>
            </p14:xfrm>
          </p:contentPart>
        </mc:Choice>
        <mc:Fallback>
          <p:pic>
            <p:nvPicPr>
              <p:cNvPr id="6" name="Ink 5">
                <a:extLst>
                  <a:ext uri="{FF2B5EF4-FFF2-40B4-BE49-F238E27FC236}">
                    <a16:creationId xmlns:a16="http://schemas.microsoft.com/office/drawing/2014/main" id="{BFC316E7-651E-434F-A484-635F6EDDA4E0}"/>
                  </a:ext>
                </a:extLst>
              </p:cNvPr>
              <p:cNvPicPr>
                <a:picLocks noGrp="1" noRot="1" noChangeAspect="1" noMove="1" noResize="1" noEditPoints="1" noAdjustHandles="1" noChangeArrowheads="1" noChangeShapeType="1"/>
              </p:cNvPicPr>
              <p:nvPr/>
            </p:nvPicPr>
            <p:blipFill>
              <a:blip r:embed="rId8"/>
              <a:stretch>
                <a:fillRect/>
              </a:stretch>
            </p:blipFill>
            <p:spPr>
              <a:xfrm>
                <a:off x="709200" y="2013480"/>
                <a:ext cx="9387360" cy="3743280"/>
              </a:xfrm>
              <a:prstGeom prst="rect">
                <a:avLst/>
              </a:prstGeom>
            </p:spPr>
          </p:pic>
        </mc:Fallback>
      </mc:AlternateContent>
      <p:pic>
        <p:nvPicPr>
          <p:cNvPr id="8" name="Audio 7">
            <a:hlinkClick r:id="" action="ppaction://media"/>
            <a:extLst>
              <a:ext uri="{FF2B5EF4-FFF2-40B4-BE49-F238E27FC236}">
                <a16:creationId xmlns:a16="http://schemas.microsoft.com/office/drawing/2014/main" id="{6CA063C5-29A6-45DC-B183-5C7C47906A0E}"/>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766762936"/>
      </p:ext>
    </p:extLst>
  </p:cSld>
  <p:clrMapOvr>
    <a:masterClrMapping/>
  </p:clrMapOvr>
  <mc:AlternateContent xmlns:mc="http://schemas.openxmlformats.org/markup-compatibility/2006">
    <mc:Choice xmlns:p14="http://schemas.microsoft.com/office/powerpoint/2010/main" Requires="p14">
      <p:transition spd="slow" p14:dur="2000" advTm="62290"/>
    </mc:Choice>
    <mc:Fallback>
      <p:transition spd="slow" advTm="622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md type="call" cmd="playFrom(0.0)">
                                      <p:cBhvr>
                                        <p:cTn id="9"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974B9-5788-4ED6-8C2B-31993BD05756}"/>
              </a:ext>
            </a:extLst>
          </p:cNvPr>
          <p:cNvSpPr>
            <a:spLocks noGrp="1"/>
          </p:cNvSpPr>
          <p:nvPr>
            <p:ph type="title"/>
          </p:nvPr>
        </p:nvSpPr>
        <p:spPr>
          <a:xfrm>
            <a:off x="838200" y="300469"/>
            <a:ext cx="10515600" cy="1325563"/>
          </a:xfrm>
        </p:spPr>
        <p:txBody>
          <a:bodyPr/>
          <a:lstStyle/>
          <a:p>
            <a:r>
              <a:rPr lang="en-US" dirty="0"/>
              <a:t>Explaining the consequences.</a:t>
            </a:r>
          </a:p>
        </p:txBody>
      </p:sp>
      <p:sp>
        <p:nvSpPr>
          <p:cNvPr id="4" name="TextBox 3">
            <a:extLst>
              <a:ext uri="{FF2B5EF4-FFF2-40B4-BE49-F238E27FC236}">
                <a16:creationId xmlns:a16="http://schemas.microsoft.com/office/drawing/2014/main" id="{2FFEE0FB-BD5A-4BAB-A4F0-F01D5284C2C5}"/>
              </a:ext>
            </a:extLst>
          </p:cNvPr>
          <p:cNvSpPr txBox="1"/>
          <p:nvPr/>
        </p:nvSpPr>
        <p:spPr>
          <a:xfrm>
            <a:off x="2324569" y="2562043"/>
            <a:ext cx="465192" cy="369332"/>
          </a:xfrm>
          <a:prstGeom prst="rect">
            <a:avLst/>
          </a:prstGeom>
          <a:noFill/>
        </p:spPr>
        <p:txBody>
          <a:bodyPr wrap="none" rtlCol="0">
            <a:spAutoFit/>
          </a:bodyPr>
          <a:lstStyle/>
          <a:p>
            <a:r>
              <a:rPr lang="en-US" dirty="0"/>
              <a:t>Sin</a:t>
            </a:r>
          </a:p>
        </p:txBody>
      </p:sp>
      <p:sp>
        <p:nvSpPr>
          <p:cNvPr id="5" name="TextBox 4">
            <a:extLst>
              <a:ext uri="{FF2B5EF4-FFF2-40B4-BE49-F238E27FC236}">
                <a16:creationId xmlns:a16="http://schemas.microsoft.com/office/drawing/2014/main" id="{A1D78B25-EB78-45E5-9A65-B5E056582AAF}"/>
              </a:ext>
            </a:extLst>
          </p:cNvPr>
          <p:cNvSpPr txBox="1"/>
          <p:nvPr/>
        </p:nvSpPr>
        <p:spPr>
          <a:xfrm>
            <a:off x="835740" y="3912656"/>
            <a:ext cx="3338423" cy="1200329"/>
          </a:xfrm>
          <a:prstGeom prst="rect">
            <a:avLst/>
          </a:prstGeom>
          <a:noFill/>
        </p:spPr>
        <p:txBody>
          <a:bodyPr wrap="square" rtlCol="0">
            <a:spAutoFit/>
          </a:bodyPr>
          <a:lstStyle/>
          <a:p>
            <a:pPr algn="just"/>
            <a:r>
              <a:rPr lang="en-US" dirty="0"/>
              <a:t>[Jas 1:15 NKJV] 15 Then, when desire has conceived, it gives birth to sin; and sin, when it is full-grown, brings forth death.</a:t>
            </a:r>
          </a:p>
        </p:txBody>
      </p:sp>
      <p:cxnSp>
        <p:nvCxnSpPr>
          <p:cNvPr id="7" name="Straight Arrow Connector 6">
            <a:extLst>
              <a:ext uri="{FF2B5EF4-FFF2-40B4-BE49-F238E27FC236}">
                <a16:creationId xmlns:a16="http://schemas.microsoft.com/office/drawing/2014/main" id="{37B185F4-EB71-4886-AD2C-5AA7AD924F40}"/>
              </a:ext>
            </a:extLst>
          </p:cNvPr>
          <p:cNvCxnSpPr>
            <a:cxnSpLocks/>
            <a:endCxn id="8" idx="2"/>
          </p:cNvCxnSpPr>
          <p:nvPr/>
        </p:nvCxnSpPr>
        <p:spPr>
          <a:xfrm flipV="1">
            <a:off x="2993359" y="2279240"/>
            <a:ext cx="2914304" cy="102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899FCDA-3BE6-40B5-8F57-807F2EE17F28}"/>
              </a:ext>
            </a:extLst>
          </p:cNvPr>
          <p:cNvSpPr/>
          <p:nvPr/>
        </p:nvSpPr>
        <p:spPr>
          <a:xfrm>
            <a:off x="5907663" y="1886738"/>
            <a:ext cx="759124" cy="78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D0194E4-6D7E-425B-BA74-D0323329927D}"/>
              </a:ext>
            </a:extLst>
          </p:cNvPr>
          <p:cNvCxnSpPr>
            <a:cxnSpLocks/>
            <a:stCxn id="14" idx="3"/>
            <a:endCxn id="13" idx="2"/>
          </p:cNvCxnSpPr>
          <p:nvPr/>
        </p:nvCxnSpPr>
        <p:spPr>
          <a:xfrm>
            <a:off x="3093035" y="3325483"/>
            <a:ext cx="2729788" cy="1484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a:hlinkClick r:id="rId4" action="ppaction://hlinksldjump"/>
            <a:extLst>
              <a:ext uri="{FF2B5EF4-FFF2-40B4-BE49-F238E27FC236}">
                <a16:creationId xmlns:a16="http://schemas.microsoft.com/office/drawing/2014/main" id="{8E922FEE-ADBF-4CD8-9890-4FAF8E98E4B9}"/>
              </a:ext>
            </a:extLst>
          </p:cNvPr>
          <p:cNvSpPr/>
          <p:nvPr/>
        </p:nvSpPr>
        <p:spPr>
          <a:xfrm>
            <a:off x="5822823" y="4417078"/>
            <a:ext cx="759124" cy="78500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670790DD-10B2-49BF-A2F5-A6487E140C8E}"/>
              </a:ext>
            </a:extLst>
          </p:cNvPr>
          <p:cNvSpPr txBox="1"/>
          <p:nvPr/>
        </p:nvSpPr>
        <p:spPr>
          <a:xfrm>
            <a:off x="5892921" y="1571249"/>
            <a:ext cx="750014" cy="369332"/>
          </a:xfrm>
          <a:prstGeom prst="rect">
            <a:avLst/>
          </a:prstGeom>
          <a:noFill/>
        </p:spPr>
        <p:txBody>
          <a:bodyPr wrap="none" rtlCol="0">
            <a:spAutoFit/>
          </a:bodyPr>
          <a:lstStyle/>
          <a:p>
            <a:r>
              <a:rPr lang="en-US" dirty="0"/>
              <a:t>Death</a:t>
            </a:r>
          </a:p>
        </p:txBody>
      </p:sp>
      <p:sp>
        <p:nvSpPr>
          <p:cNvPr id="17" name="TextBox 16">
            <a:extLst>
              <a:ext uri="{FF2B5EF4-FFF2-40B4-BE49-F238E27FC236}">
                <a16:creationId xmlns:a16="http://schemas.microsoft.com/office/drawing/2014/main" id="{030C5D0F-B44F-42DD-BFE5-D8D9A40CEE3F}"/>
              </a:ext>
            </a:extLst>
          </p:cNvPr>
          <p:cNvSpPr txBox="1"/>
          <p:nvPr/>
        </p:nvSpPr>
        <p:spPr>
          <a:xfrm>
            <a:off x="5822823" y="4047746"/>
            <a:ext cx="854978" cy="369332"/>
          </a:xfrm>
          <a:prstGeom prst="rect">
            <a:avLst/>
          </a:prstGeom>
          <a:noFill/>
        </p:spPr>
        <p:txBody>
          <a:bodyPr wrap="none" rtlCol="0">
            <a:spAutoFit/>
          </a:bodyPr>
          <a:lstStyle/>
          <a:p>
            <a:r>
              <a:rPr lang="en-US" dirty="0"/>
              <a:t>Repent</a:t>
            </a:r>
          </a:p>
        </p:txBody>
      </p:sp>
      <p:sp>
        <p:nvSpPr>
          <p:cNvPr id="18" name="TextBox 17">
            <a:extLst>
              <a:ext uri="{FF2B5EF4-FFF2-40B4-BE49-F238E27FC236}">
                <a16:creationId xmlns:a16="http://schemas.microsoft.com/office/drawing/2014/main" id="{07CB7931-CE58-4E44-B05B-C172CCAFE11B}"/>
              </a:ext>
            </a:extLst>
          </p:cNvPr>
          <p:cNvSpPr txBox="1"/>
          <p:nvPr/>
        </p:nvSpPr>
        <p:spPr>
          <a:xfrm>
            <a:off x="6777477" y="1253888"/>
            <a:ext cx="3338423" cy="2308324"/>
          </a:xfrm>
          <a:prstGeom prst="rect">
            <a:avLst/>
          </a:prstGeom>
          <a:noFill/>
        </p:spPr>
        <p:txBody>
          <a:bodyPr wrap="square" rtlCol="0">
            <a:spAutoFit/>
          </a:bodyPr>
          <a:lstStyle/>
          <a:p>
            <a:r>
              <a:rPr lang="en-US" dirty="0"/>
              <a:t>[Jas 2:26 NKJV] 26 For as the body without the spirit is dead, so faith without works is dead also.</a:t>
            </a:r>
            <a:br>
              <a:rPr lang="en-US" dirty="0"/>
            </a:br>
            <a:r>
              <a:rPr lang="en-US" dirty="0"/>
              <a:t>[Rom 6:23 NKJV] 23 For the wages of sin [is] death, but the gift of God [is] eternal life in Christ Jesus our Lord.</a:t>
            </a:r>
          </a:p>
        </p:txBody>
      </p:sp>
      <p:sp>
        <p:nvSpPr>
          <p:cNvPr id="19" name="TextBox 18">
            <a:extLst>
              <a:ext uri="{FF2B5EF4-FFF2-40B4-BE49-F238E27FC236}">
                <a16:creationId xmlns:a16="http://schemas.microsoft.com/office/drawing/2014/main" id="{A497329D-206D-4E4C-9FB5-9ABB7FBFB00A}"/>
              </a:ext>
            </a:extLst>
          </p:cNvPr>
          <p:cNvSpPr txBox="1"/>
          <p:nvPr/>
        </p:nvSpPr>
        <p:spPr>
          <a:xfrm>
            <a:off x="6777477" y="3912656"/>
            <a:ext cx="3338423" cy="2308324"/>
          </a:xfrm>
          <a:prstGeom prst="rect">
            <a:avLst/>
          </a:prstGeom>
          <a:noFill/>
        </p:spPr>
        <p:txBody>
          <a:bodyPr wrap="square" rtlCol="0">
            <a:spAutoFit/>
          </a:bodyPr>
          <a:lstStyle/>
          <a:p>
            <a:pPr algn="just"/>
            <a:r>
              <a:rPr lang="en-US" dirty="0"/>
              <a:t>[Jas 5:19-20 NKJV] 19 Brethren, if anyone among you wanders from the truth, and someone turns him back, 20 let him know that he who turns a sinner from the error of his way will save a soul from death and cover a multitude of sins.</a:t>
            </a:r>
          </a:p>
        </p:txBody>
      </p:sp>
      <p:pic>
        <p:nvPicPr>
          <p:cNvPr id="20" name="Picture 19">
            <a:extLst>
              <a:ext uri="{FF2B5EF4-FFF2-40B4-BE49-F238E27FC236}">
                <a16:creationId xmlns:a16="http://schemas.microsoft.com/office/drawing/2014/main" id="{542EA759-A294-4967-B35A-6C95BAF787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7872" y="1995986"/>
            <a:ext cx="1870778" cy="1870778"/>
          </a:xfrm>
          <a:prstGeom prst="rect">
            <a:avLst/>
          </a:prstGeom>
        </p:spPr>
      </p:pic>
      <p:pic>
        <p:nvPicPr>
          <p:cNvPr id="14" name="Picture 13">
            <a:extLst>
              <a:ext uri="{FF2B5EF4-FFF2-40B4-BE49-F238E27FC236}">
                <a16:creationId xmlns:a16="http://schemas.microsoft.com/office/drawing/2014/main" id="{93DF52BB-63F1-4B94-95C2-549A2864C1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78326" y="2868128"/>
            <a:ext cx="914709" cy="914709"/>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7">
            <p14:nvContentPartPr>
              <p14:cNvPr id="3" name="Ink 2">
                <a:extLst>
                  <a:ext uri="{FF2B5EF4-FFF2-40B4-BE49-F238E27FC236}">
                    <a16:creationId xmlns:a16="http://schemas.microsoft.com/office/drawing/2014/main" id="{5B023862-9CF5-4564-ABA4-D97EF81E2FFF}"/>
                  </a:ext>
                </a:extLst>
              </p14:cNvPr>
              <p14:cNvContentPartPr/>
              <p14:nvPr>
                <p:extLst>
                  <p:ext uri="{42D2F446-02D8-4167-A562-619A0277C38B}">
                    <p15:isNarration xmlns:p15="http://schemas.microsoft.com/office/powerpoint/2012/main" val="1"/>
                  </p:ext>
                </p:extLst>
              </p14:nvPr>
            </p14:nvContentPartPr>
            <p14:xfrm>
              <a:off x="4150080" y="1587960"/>
              <a:ext cx="5852160" cy="4584960"/>
            </p14:xfrm>
          </p:contentPart>
        </mc:Choice>
        <mc:Fallback>
          <p:pic>
            <p:nvPicPr>
              <p:cNvPr id="3" name="Ink 2">
                <a:extLst>
                  <a:ext uri="{FF2B5EF4-FFF2-40B4-BE49-F238E27FC236}">
                    <a16:creationId xmlns:a16="http://schemas.microsoft.com/office/drawing/2014/main" id="{5B023862-9CF5-4564-ABA4-D97EF81E2FFF}"/>
                  </a:ext>
                </a:extLst>
              </p:cNvPr>
              <p:cNvPicPr>
                <a:picLocks noGrp="1" noRot="1" noChangeAspect="1" noMove="1" noResize="1" noEditPoints="1" noAdjustHandles="1" noChangeArrowheads="1" noChangeShapeType="1"/>
              </p:cNvPicPr>
              <p:nvPr/>
            </p:nvPicPr>
            <p:blipFill>
              <a:blip r:embed="rId8"/>
              <a:stretch>
                <a:fillRect/>
              </a:stretch>
            </p:blipFill>
            <p:spPr>
              <a:xfrm>
                <a:off x="4140720" y="1578600"/>
                <a:ext cx="5870880" cy="4603680"/>
              </a:xfrm>
              <a:prstGeom prst="rect">
                <a:avLst/>
              </a:prstGeom>
            </p:spPr>
          </p:pic>
        </mc:Fallback>
      </mc:AlternateContent>
      <p:pic>
        <p:nvPicPr>
          <p:cNvPr id="6" name="Audio 5">
            <a:hlinkClick r:id="" action="ppaction://media"/>
            <a:extLst>
              <a:ext uri="{FF2B5EF4-FFF2-40B4-BE49-F238E27FC236}">
                <a16:creationId xmlns:a16="http://schemas.microsoft.com/office/drawing/2014/main" id="{81623D75-132D-45CB-B359-DC0743F8B6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3520551826"/>
      </p:ext>
    </p:extLst>
  </p:cSld>
  <p:clrMapOvr>
    <a:masterClrMapping/>
  </p:clrMapOvr>
  <mc:AlternateContent xmlns:mc="http://schemas.openxmlformats.org/markup-compatibility/2006">
    <mc:Choice xmlns:p14="http://schemas.microsoft.com/office/powerpoint/2010/main" Requires="p14">
      <p:transition spd="slow" p14:dur="2000" advTm="95389"/>
    </mc:Choice>
    <mc:Fallback>
      <p:transition spd="slow" advTm="95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md type="call" cmd="playFrom(0.0)">
                                      <p:cBhvr>
                                        <p:cTn id="9"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0E334-BDCA-4F1E-921C-995C908A42C7}"/>
              </a:ext>
            </a:extLst>
          </p:cNvPr>
          <p:cNvSpPr>
            <a:spLocks noGrp="1"/>
          </p:cNvSpPr>
          <p:nvPr>
            <p:ph type="title"/>
          </p:nvPr>
        </p:nvSpPr>
        <p:spPr/>
        <p:txBody>
          <a:bodyPr/>
          <a:lstStyle/>
          <a:p>
            <a:r>
              <a:rPr lang="en-US" dirty="0"/>
              <a:t>How can we resist sin?</a:t>
            </a:r>
          </a:p>
        </p:txBody>
      </p:sp>
      <p:sp>
        <p:nvSpPr>
          <p:cNvPr id="3" name="Rectangle 2">
            <a:extLst>
              <a:ext uri="{FF2B5EF4-FFF2-40B4-BE49-F238E27FC236}">
                <a16:creationId xmlns:a16="http://schemas.microsoft.com/office/drawing/2014/main" id="{12CACCAA-C9E4-4449-B67C-1B8E1F296649}"/>
              </a:ext>
            </a:extLst>
          </p:cNvPr>
          <p:cNvSpPr/>
          <p:nvPr/>
        </p:nvSpPr>
        <p:spPr>
          <a:xfrm>
            <a:off x="838200" y="1404524"/>
            <a:ext cx="6096000" cy="1754326"/>
          </a:xfrm>
          <a:prstGeom prst="rect">
            <a:avLst/>
          </a:prstGeom>
        </p:spPr>
        <p:txBody>
          <a:bodyPr>
            <a:spAutoFit/>
          </a:bodyPr>
          <a:lstStyle/>
          <a:p>
            <a:pPr algn="just"/>
            <a:r>
              <a:rPr lang="en-US" dirty="0"/>
              <a:t>[1Co 10:13-14 NKJV] 13 No temptation has overtaken you except such as is common to man; </a:t>
            </a:r>
            <a:r>
              <a:rPr lang="en-US" b="1" dirty="0"/>
              <a:t>but God [is] faithful, who will </a:t>
            </a:r>
            <a:r>
              <a:rPr lang="en-US" b="1" u="sng" dirty="0"/>
              <a:t>not</a:t>
            </a:r>
            <a:r>
              <a:rPr lang="en-US" b="1" dirty="0"/>
              <a:t> allow you to be tempted beyond what you are able</a:t>
            </a:r>
            <a:r>
              <a:rPr lang="en-US" dirty="0"/>
              <a:t>, but with the temptation will also make the way of escape, that you may be able to bear [it]. 14 Therefore, my beloved, flee from idolatry.</a:t>
            </a:r>
          </a:p>
        </p:txBody>
      </p:sp>
      <p:sp>
        <p:nvSpPr>
          <p:cNvPr id="5" name="Rectangle 4">
            <a:extLst>
              <a:ext uri="{FF2B5EF4-FFF2-40B4-BE49-F238E27FC236}">
                <a16:creationId xmlns:a16="http://schemas.microsoft.com/office/drawing/2014/main" id="{7E9BD600-C67B-47C9-9515-6D58AAF22D73}"/>
              </a:ext>
            </a:extLst>
          </p:cNvPr>
          <p:cNvSpPr/>
          <p:nvPr/>
        </p:nvSpPr>
        <p:spPr>
          <a:xfrm>
            <a:off x="838200" y="3158850"/>
            <a:ext cx="6096000" cy="2862322"/>
          </a:xfrm>
          <a:prstGeom prst="rect">
            <a:avLst/>
          </a:prstGeom>
        </p:spPr>
        <p:txBody>
          <a:bodyPr>
            <a:spAutoFit/>
          </a:bodyPr>
          <a:lstStyle/>
          <a:p>
            <a:pPr algn="just"/>
            <a:r>
              <a:rPr lang="en-US" dirty="0"/>
              <a:t>[2Pe 1:4-8 NKJV] 4 by which have been given to us exceedingly great and precious promises, that through these you may be partakers of the divine nature, </a:t>
            </a:r>
            <a:r>
              <a:rPr lang="en-US" b="1" dirty="0"/>
              <a:t>having escaped the corruption [that is] in the world through lust</a:t>
            </a:r>
            <a:r>
              <a:rPr lang="en-US" dirty="0"/>
              <a:t>. 5 But also for this very reason, giving all diligence, </a:t>
            </a:r>
            <a:r>
              <a:rPr lang="en-US" b="1" dirty="0"/>
              <a:t>add to your faith virtue</a:t>
            </a:r>
            <a:r>
              <a:rPr lang="en-US" dirty="0"/>
              <a:t>, to </a:t>
            </a:r>
            <a:r>
              <a:rPr lang="en-US" b="1" dirty="0"/>
              <a:t>virtue knowledge</a:t>
            </a:r>
            <a:r>
              <a:rPr lang="en-US" dirty="0"/>
              <a:t>, 6 to </a:t>
            </a:r>
            <a:r>
              <a:rPr lang="en-US" b="1" dirty="0"/>
              <a:t>knowledge</a:t>
            </a:r>
            <a:r>
              <a:rPr lang="en-US" dirty="0"/>
              <a:t> </a:t>
            </a:r>
            <a:r>
              <a:rPr lang="en-US" b="1" dirty="0"/>
              <a:t>self-control</a:t>
            </a:r>
            <a:r>
              <a:rPr lang="en-US" dirty="0"/>
              <a:t>, to </a:t>
            </a:r>
            <a:r>
              <a:rPr lang="en-US" b="1" dirty="0"/>
              <a:t>self-control perseverance</a:t>
            </a:r>
            <a:r>
              <a:rPr lang="en-US" dirty="0"/>
              <a:t>, to </a:t>
            </a:r>
            <a:r>
              <a:rPr lang="en-US" b="1" dirty="0"/>
              <a:t>perseverance godliness</a:t>
            </a:r>
            <a:r>
              <a:rPr lang="en-US" dirty="0"/>
              <a:t>, 7 to </a:t>
            </a:r>
            <a:r>
              <a:rPr lang="en-US" b="1" dirty="0"/>
              <a:t>godliness brotherly kindness</a:t>
            </a:r>
            <a:r>
              <a:rPr lang="en-US" dirty="0"/>
              <a:t>, and to </a:t>
            </a:r>
            <a:r>
              <a:rPr lang="en-US" b="1" dirty="0"/>
              <a:t>brotherly kindness love</a:t>
            </a:r>
            <a:r>
              <a:rPr lang="en-US" dirty="0"/>
              <a:t>. 8 For if these things are yours and abound, [you] will be neither barren nor unfruitful in the knowledge of our Lord Jesus Christ.</a:t>
            </a:r>
          </a:p>
        </p:txBody>
      </p:sp>
      <p:pic>
        <p:nvPicPr>
          <p:cNvPr id="7" name="Picture 6">
            <a:extLst>
              <a:ext uri="{FF2B5EF4-FFF2-40B4-BE49-F238E27FC236}">
                <a16:creationId xmlns:a16="http://schemas.microsoft.com/office/drawing/2014/main" id="{3ECD62B2-4499-4B06-9042-536C5483E5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3112" y="176213"/>
            <a:ext cx="4286250" cy="3028950"/>
          </a:xfrm>
          <a:prstGeom prst="rect">
            <a:avLst/>
          </a:prstGeom>
        </p:spPr>
      </p:pic>
      <p:pic>
        <p:nvPicPr>
          <p:cNvPr id="9" name="Picture 8">
            <a:extLst>
              <a:ext uri="{FF2B5EF4-FFF2-40B4-BE49-F238E27FC236}">
                <a16:creationId xmlns:a16="http://schemas.microsoft.com/office/drawing/2014/main" id="{E1C327E0-2B27-4C87-BDB5-180E6BA008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42202" y="4002833"/>
            <a:ext cx="4557159" cy="2867867"/>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29C2505A-D773-4AB9-82C4-D4843BF56CD4}"/>
                  </a:ext>
                </a:extLst>
              </p14:cNvPr>
              <p14:cNvContentPartPr/>
              <p14:nvPr>
                <p:extLst>
                  <p:ext uri="{42D2F446-02D8-4167-A562-619A0277C38B}">
                    <p15:isNarration xmlns:p15="http://schemas.microsoft.com/office/powerpoint/2012/main" val="1"/>
                  </p:ext>
                </p:extLst>
              </p14:nvPr>
            </p14:nvContentPartPr>
            <p14:xfrm>
              <a:off x="926280" y="1219320"/>
              <a:ext cx="6012720" cy="4783320"/>
            </p14:xfrm>
          </p:contentPart>
        </mc:Choice>
        <mc:Fallback>
          <p:pic>
            <p:nvPicPr>
              <p:cNvPr id="4" name="Ink 3">
                <a:extLst>
                  <a:ext uri="{FF2B5EF4-FFF2-40B4-BE49-F238E27FC236}">
                    <a16:creationId xmlns:a16="http://schemas.microsoft.com/office/drawing/2014/main" id="{29C2505A-D773-4AB9-82C4-D4843BF56CD4}"/>
                  </a:ext>
                </a:extLst>
              </p:cNvPr>
              <p:cNvPicPr>
                <a:picLocks noGrp="1" noRot="1" noChangeAspect="1" noMove="1" noResize="1" noEditPoints="1" noAdjustHandles="1" noChangeArrowheads="1" noChangeShapeType="1"/>
              </p:cNvPicPr>
              <p:nvPr/>
            </p:nvPicPr>
            <p:blipFill>
              <a:blip r:embed="rId7"/>
              <a:stretch>
                <a:fillRect/>
              </a:stretch>
            </p:blipFill>
            <p:spPr>
              <a:xfrm>
                <a:off x="916920" y="1209960"/>
                <a:ext cx="6031440" cy="4802040"/>
              </a:xfrm>
              <a:prstGeom prst="rect">
                <a:avLst/>
              </a:prstGeom>
            </p:spPr>
          </p:pic>
        </mc:Fallback>
      </mc:AlternateContent>
      <p:pic>
        <p:nvPicPr>
          <p:cNvPr id="6" name="Audio 5">
            <a:hlinkClick r:id="" action="ppaction://media"/>
            <a:extLst>
              <a:ext uri="{FF2B5EF4-FFF2-40B4-BE49-F238E27FC236}">
                <a16:creationId xmlns:a16="http://schemas.microsoft.com/office/drawing/2014/main" id="{B9C12598-05D5-4A46-9CC9-672C2F6D2A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60163" y="6126163"/>
            <a:ext cx="579437" cy="579437"/>
          </a:xfrm>
          <a:prstGeom prst="rect">
            <a:avLst/>
          </a:prstGeom>
        </p:spPr>
      </p:pic>
    </p:spTree>
    <p:extLst>
      <p:ext uri="{BB962C8B-B14F-4D97-AF65-F5344CB8AC3E}">
        <p14:creationId xmlns:p14="http://schemas.microsoft.com/office/powerpoint/2010/main" val="958627719"/>
      </p:ext>
    </p:extLst>
  </p:cSld>
  <p:clrMapOvr>
    <a:masterClrMapping/>
  </p:clrMapOvr>
  <mc:AlternateContent xmlns:mc="http://schemas.openxmlformats.org/markup-compatibility/2006">
    <mc:Choice xmlns:p14="http://schemas.microsoft.com/office/powerpoint/2010/main" Requires="p14">
      <p:transition spd="slow" p14:dur="2000" advTm="111127"/>
    </mc:Choice>
    <mc:Fallback>
      <p:transition spd="slow" advTm="1111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3403</TotalTime>
  <Words>3843</Words>
  <Application>Microsoft Office PowerPoint</Application>
  <PresentationFormat>Widescreen</PresentationFormat>
  <Paragraphs>82</Paragraphs>
  <Slides>17</Slides>
  <Notes>0</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vt:lpstr>
      <vt:lpstr>Calibri</vt:lpstr>
      <vt:lpstr>Calibri Light</vt:lpstr>
      <vt:lpstr>Office Theme</vt:lpstr>
      <vt:lpstr>Faith without works is dead?</vt:lpstr>
      <vt:lpstr>How I broke free of my bondage to Pornography, through the fear of God.</vt:lpstr>
      <vt:lpstr>Let’s rewind – What is faith and what are the works of the law?</vt:lpstr>
      <vt:lpstr>The Commandments</vt:lpstr>
      <vt:lpstr>Aren’t our works like dirty rags? Pt 1</vt:lpstr>
      <vt:lpstr>Aren’t our works like dirty rags? Pt 2</vt:lpstr>
      <vt:lpstr>Explaining the choice.</vt:lpstr>
      <vt:lpstr>Explaining the consequences.</vt:lpstr>
      <vt:lpstr>How can we resist sin?</vt:lpstr>
      <vt:lpstr>Repentance leads to life (The first works)</vt:lpstr>
      <vt:lpstr>What are your idols?</vt:lpstr>
      <vt:lpstr>Choose this day whom you will serve!</vt:lpstr>
      <vt:lpstr>Works by faith, instead of by the law.</vt:lpstr>
      <vt:lpstr>True faith, is more than belief.</vt:lpstr>
      <vt:lpstr>The narrow and difficult path to eternal life</vt:lpstr>
      <vt:lpstr>A ton of Bricks!</vt:lpstr>
      <vt:lpstr>Our Advocate is filled with mercy!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Faith without works is dead?</dc:title>
  <dc:creator>Buel, Morris</dc:creator>
  <cp:lastModifiedBy>Morris Buel</cp:lastModifiedBy>
  <cp:revision>26</cp:revision>
  <dcterms:created xsi:type="dcterms:W3CDTF">2017-11-12T17:47:11Z</dcterms:created>
  <dcterms:modified xsi:type="dcterms:W3CDTF">2017-11-18T04:42:27Z</dcterms:modified>
</cp:coreProperties>
</file>